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404" r:id="rId2"/>
    <p:sldId id="271" r:id="rId3"/>
    <p:sldId id="403" r:id="rId4"/>
    <p:sldId id="398" r:id="rId5"/>
    <p:sldId id="399" r:id="rId6"/>
    <p:sldId id="405" r:id="rId7"/>
    <p:sldId id="400" r:id="rId8"/>
    <p:sldId id="401" r:id="rId9"/>
    <p:sldId id="40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Slides" id="{90DA8CDF-3DB5-B54E-A1D0-444EFA43D677}">
          <p14:sldIdLst>
            <p14:sldId id="404"/>
            <p14:sldId id="271"/>
            <p14:sldId id="403"/>
            <p14:sldId id="398"/>
            <p14:sldId id="399"/>
            <p14:sldId id="405"/>
            <p14:sldId id="400"/>
            <p14:sldId id="401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AE2"/>
    <a:srgbClr val="9F7FB5"/>
    <a:srgbClr val="7D7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21270-AFFE-4CC0-8048-FCB8DDC2DECD}" v="425" dt="2025-09-08T12:32:02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63003" autoAdjust="0"/>
  </p:normalViewPr>
  <p:slideViewPr>
    <p:cSldViewPr snapToGrid="0">
      <p:cViewPr varScale="1">
        <p:scale>
          <a:sx n="46" d="100"/>
          <a:sy n="46" d="100"/>
        </p:scale>
        <p:origin x="120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Gallipoli" userId="d36a1925-7718-4b88-a8d3-6ab6deca39e6" providerId="ADAL" clId="{A2A81B77-2D50-4E80-AFC5-74E6796F726C}"/>
    <pc:docChg chg="undo custSel addSld delSld modSld sldOrd modSection">
      <pc:chgData name="Lisa Gallipoli" userId="d36a1925-7718-4b88-a8d3-6ab6deca39e6" providerId="ADAL" clId="{A2A81B77-2D50-4E80-AFC5-74E6796F726C}" dt="2025-09-08T12:37:42.608" v="10246" actId="20577"/>
      <pc:docMkLst>
        <pc:docMk/>
      </pc:docMkLst>
      <pc:sldChg chg="delSp modSp add mod modNotesTx">
        <pc:chgData name="Lisa Gallipoli" userId="d36a1925-7718-4b88-a8d3-6ab6deca39e6" providerId="ADAL" clId="{A2A81B77-2D50-4E80-AFC5-74E6796F726C}" dt="2025-09-04T22:03:46.961" v="8222" actId="6549"/>
        <pc:sldMkLst>
          <pc:docMk/>
          <pc:sldMk cId="2083730452" sldId="271"/>
        </pc:sldMkLst>
        <pc:spChg chg="mod">
          <ac:chgData name="Lisa Gallipoli" userId="d36a1925-7718-4b88-a8d3-6ab6deca39e6" providerId="ADAL" clId="{A2A81B77-2D50-4E80-AFC5-74E6796F726C}" dt="2025-09-04T22:03:20.983" v="8049" actId="20577"/>
          <ac:spMkLst>
            <pc:docMk/>
            <pc:sldMk cId="2083730452" sldId="271"/>
            <ac:spMk id="2" creationId="{3B4BAB4B-1241-4FCD-AE80-B3EE8611866A}"/>
          </ac:spMkLst>
        </pc:spChg>
        <pc:spChg chg="mod">
          <ac:chgData name="Lisa Gallipoli" userId="d36a1925-7718-4b88-a8d3-6ab6deca39e6" providerId="ADAL" clId="{A2A81B77-2D50-4E80-AFC5-74E6796F726C}" dt="2025-09-04T22:02:14.922" v="8033"/>
          <ac:spMkLst>
            <pc:docMk/>
            <pc:sldMk cId="2083730452" sldId="271"/>
            <ac:spMk id="4" creationId="{83114291-4003-4C24-AEC1-0D7EDE681D6B}"/>
          </ac:spMkLst>
        </pc:spChg>
        <pc:spChg chg="mod">
          <ac:chgData name="Lisa Gallipoli" userId="d36a1925-7718-4b88-a8d3-6ab6deca39e6" providerId="ADAL" clId="{A2A81B77-2D50-4E80-AFC5-74E6796F726C}" dt="2025-09-04T22:02:24.043" v="8035" actId="1076"/>
          <ac:spMkLst>
            <pc:docMk/>
            <pc:sldMk cId="2083730452" sldId="271"/>
            <ac:spMk id="29" creationId="{BBD2776B-DCAB-9544-66BC-73376F04E0F2}"/>
          </ac:spMkLst>
        </pc:spChg>
        <pc:picChg chg="mod">
          <ac:chgData name="Lisa Gallipoli" userId="d36a1925-7718-4b88-a8d3-6ab6deca39e6" providerId="ADAL" clId="{A2A81B77-2D50-4E80-AFC5-74E6796F726C}" dt="2025-09-04T22:03:11.913" v="8041" actId="1076"/>
          <ac:picMkLst>
            <pc:docMk/>
            <pc:sldMk cId="2083730452" sldId="271"/>
            <ac:picMk id="3" creationId="{2EB6BE85-3BBF-CD8D-87CD-61867949C508}"/>
          </ac:picMkLst>
        </pc:picChg>
      </pc:sldChg>
      <pc:sldChg chg="del">
        <pc:chgData name="Lisa Gallipoli" userId="d36a1925-7718-4b88-a8d3-6ab6deca39e6" providerId="ADAL" clId="{A2A81B77-2D50-4E80-AFC5-74E6796F726C}" dt="2025-09-03T17:09:45.363" v="1" actId="2696"/>
        <pc:sldMkLst>
          <pc:docMk/>
          <pc:sldMk cId="4245589624" sldId="393"/>
        </pc:sldMkLst>
      </pc:sldChg>
      <pc:sldChg chg="del">
        <pc:chgData name="Lisa Gallipoli" userId="d36a1925-7718-4b88-a8d3-6ab6deca39e6" providerId="ADAL" clId="{A2A81B77-2D50-4E80-AFC5-74E6796F726C}" dt="2025-09-03T17:09:42.585" v="0" actId="2696"/>
        <pc:sldMkLst>
          <pc:docMk/>
          <pc:sldMk cId="74000622" sldId="395"/>
        </pc:sldMkLst>
      </pc:sldChg>
      <pc:sldChg chg="modSp del mod">
        <pc:chgData name="Lisa Gallipoli" userId="d36a1925-7718-4b88-a8d3-6ab6deca39e6" providerId="ADAL" clId="{A2A81B77-2D50-4E80-AFC5-74E6796F726C}" dt="2025-09-03T23:38:00.431" v="4046" actId="2696"/>
        <pc:sldMkLst>
          <pc:docMk/>
          <pc:sldMk cId="1974916710" sldId="397"/>
        </pc:sldMkLst>
      </pc:sldChg>
      <pc:sldChg chg="addSp delSp modSp new mod ord modNotesTx">
        <pc:chgData name="Lisa Gallipoli" userId="d36a1925-7718-4b88-a8d3-6ab6deca39e6" providerId="ADAL" clId="{A2A81B77-2D50-4E80-AFC5-74E6796F726C}" dt="2025-09-08T12:35:40.345" v="10205" actId="20577"/>
        <pc:sldMkLst>
          <pc:docMk/>
          <pc:sldMk cId="3093043936" sldId="398"/>
        </pc:sldMkLst>
        <pc:spChg chg="mod">
          <ac:chgData name="Lisa Gallipoli" userId="d36a1925-7718-4b88-a8d3-6ab6deca39e6" providerId="ADAL" clId="{A2A81B77-2D50-4E80-AFC5-74E6796F726C}" dt="2025-09-04T03:08:39.481" v="6658" actId="6549"/>
          <ac:spMkLst>
            <pc:docMk/>
            <pc:sldMk cId="3093043936" sldId="398"/>
            <ac:spMk id="3" creationId="{4727B140-9769-537B-1CC2-D11EBB16F5C9}"/>
          </ac:spMkLst>
        </pc:spChg>
        <pc:graphicFrameChg chg="add del mod modGraphic">
          <ac:chgData name="Lisa Gallipoli" userId="d36a1925-7718-4b88-a8d3-6ab6deca39e6" providerId="ADAL" clId="{A2A81B77-2D50-4E80-AFC5-74E6796F726C}" dt="2025-09-04T22:05:50.891" v="8273"/>
          <ac:graphicFrameMkLst>
            <pc:docMk/>
            <pc:sldMk cId="3093043936" sldId="398"/>
            <ac:graphicFrameMk id="5" creationId="{29D5B82C-27E3-BD2E-4D1D-CD731BCEBE68}"/>
          </ac:graphicFrameMkLst>
        </pc:graphicFrameChg>
        <pc:picChg chg="add mod">
          <ac:chgData name="Lisa Gallipoli" userId="d36a1925-7718-4b88-a8d3-6ab6deca39e6" providerId="ADAL" clId="{A2A81B77-2D50-4E80-AFC5-74E6796F726C}" dt="2025-09-04T03:13:33.810" v="6698" actId="1076"/>
          <ac:picMkLst>
            <pc:docMk/>
            <pc:sldMk cId="3093043936" sldId="398"/>
            <ac:picMk id="7" creationId="{33526BC1-A1BD-CF59-4DFB-82B39DDA0C60}"/>
          </ac:picMkLst>
        </pc:picChg>
        <pc:picChg chg="add mod">
          <ac:chgData name="Lisa Gallipoli" userId="d36a1925-7718-4b88-a8d3-6ab6deca39e6" providerId="ADAL" clId="{A2A81B77-2D50-4E80-AFC5-74E6796F726C}" dt="2025-09-04T12:30:11.565" v="7648" actId="1076"/>
          <ac:picMkLst>
            <pc:docMk/>
            <pc:sldMk cId="3093043936" sldId="398"/>
            <ac:picMk id="9" creationId="{D8A3E5D0-F130-DDF1-C823-121393C31785}"/>
          </ac:picMkLst>
        </pc:picChg>
        <pc:picChg chg="add mod modCrop">
          <ac:chgData name="Lisa Gallipoli" userId="d36a1925-7718-4b88-a8d3-6ab6deca39e6" providerId="ADAL" clId="{A2A81B77-2D50-4E80-AFC5-74E6796F726C}" dt="2025-09-04T12:30:20.911" v="7650" actId="1076"/>
          <ac:picMkLst>
            <pc:docMk/>
            <pc:sldMk cId="3093043936" sldId="398"/>
            <ac:picMk id="11" creationId="{FAA47550-79C9-2381-1288-3D331F089ECD}"/>
          </ac:picMkLst>
        </pc:picChg>
        <pc:picChg chg="add mod">
          <ac:chgData name="Lisa Gallipoli" userId="d36a1925-7718-4b88-a8d3-6ab6deca39e6" providerId="ADAL" clId="{A2A81B77-2D50-4E80-AFC5-74E6796F726C}" dt="2025-09-04T03:13:40.722" v="6701" actId="1076"/>
          <ac:picMkLst>
            <pc:docMk/>
            <pc:sldMk cId="3093043936" sldId="398"/>
            <ac:picMk id="13" creationId="{760B102E-730C-240A-5ADA-38D67642BB5A}"/>
          </ac:picMkLst>
        </pc:picChg>
      </pc:sldChg>
      <pc:sldChg chg="addSp modSp new mod modNotesTx">
        <pc:chgData name="Lisa Gallipoli" userId="d36a1925-7718-4b88-a8d3-6ab6deca39e6" providerId="ADAL" clId="{A2A81B77-2D50-4E80-AFC5-74E6796F726C}" dt="2025-09-04T22:07:05.589" v="8555" actId="20577"/>
        <pc:sldMkLst>
          <pc:docMk/>
          <pc:sldMk cId="2674762252" sldId="399"/>
        </pc:sldMkLst>
        <pc:spChg chg="mod">
          <ac:chgData name="Lisa Gallipoli" userId="d36a1925-7718-4b88-a8d3-6ab6deca39e6" providerId="ADAL" clId="{A2A81B77-2D50-4E80-AFC5-74E6796F726C}" dt="2025-09-04T02:58:07.034" v="6205" actId="20577"/>
          <ac:spMkLst>
            <pc:docMk/>
            <pc:sldMk cId="2674762252" sldId="399"/>
            <ac:spMk id="3" creationId="{74AFD194-7E46-35F4-E75D-3E6BEBDC71D9}"/>
          </ac:spMkLst>
        </pc:spChg>
        <pc:spChg chg="mod">
          <ac:chgData name="Lisa Gallipoli" userId="d36a1925-7718-4b88-a8d3-6ab6deca39e6" providerId="ADAL" clId="{A2A81B77-2D50-4E80-AFC5-74E6796F726C}" dt="2025-09-04T03:02:00.080" v="6239" actId="113"/>
          <ac:spMkLst>
            <pc:docMk/>
            <pc:sldMk cId="2674762252" sldId="399"/>
            <ac:spMk id="4" creationId="{224B8470-3C90-228A-E123-549F29104BE2}"/>
          </ac:spMkLst>
        </pc:spChg>
        <pc:picChg chg="add mod">
          <ac:chgData name="Lisa Gallipoli" userId="d36a1925-7718-4b88-a8d3-6ab6deca39e6" providerId="ADAL" clId="{A2A81B77-2D50-4E80-AFC5-74E6796F726C}" dt="2025-09-04T03:02:19.465" v="6243" actId="1076"/>
          <ac:picMkLst>
            <pc:docMk/>
            <pc:sldMk cId="2674762252" sldId="399"/>
            <ac:picMk id="6" creationId="{A85E100E-91CA-6C7F-4E0D-E179D7A3DAA3}"/>
          </ac:picMkLst>
        </pc:picChg>
        <pc:picChg chg="add mod">
          <ac:chgData name="Lisa Gallipoli" userId="d36a1925-7718-4b88-a8d3-6ab6deca39e6" providerId="ADAL" clId="{A2A81B77-2D50-4E80-AFC5-74E6796F726C}" dt="2025-09-04T03:02:21.585" v="6244" actId="1076"/>
          <ac:picMkLst>
            <pc:docMk/>
            <pc:sldMk cId="2674762252" sldId="399"/>
            <ac:picMk id="8" creationId="{BA1EF7CD-8993-9B4C-17E0-F57DC864B524}"/>
          </ac:picMkLst>
        </pc:picChg>
        <pc:picChg chg="add mod">
          <ac:chgData name="Lisa Gallipoli" userId="d36a1925-7718-4b88-a8d3-6ab6deca39e6" providerId="ADAL" clId="{A2A81B77-2D50-4E80-AFC5-74E6796F726C}" dt="2025-09-04T03:02:26.115" v="6245" actId="1076"/>
          <ac:picMkLst>
            <pc:docMk/>
            <pc:sldMk cId="2674762252" sldId="399"/>
            <ac:picMk id="10" creationId="{A5CBE04B-AB37-8971-4307-21733CEFBA44}"/>
          </ac:picMkLst>
        </pc:picChg>
      </pc:sldChg>
      <pc:sldChg chg="addSp modSp new mod modNotesTx">
        <pc:chgData name="Lisa Gallipoli" userId="d36a1925-7718-4b88-a8d3-6ab6deca39e6" providerId="ADAL" clId="{A2A81B77-2D50-4E80-AFC5-74E6796F726C}" dt="2025-09-04T22:07:46.315" v="8558" actId="6549"/>
        <pc:sldMkLst>
          <pc:docMk/>
          <pc:sldMk cId="2147975463" sldId="400"/>
        </pc:sldMkLst>
        <pc:spChg chg="mod">
          <ac:chgData name="Lisa Gallipoli" userId="d36a1925-7718-4b88-a8d3-6ab6deca39e6" providerId="ADAL" clId="{A2A81B77-2D50-4E80-AFC5-74E6796F726C}" dt="2025-09-03T23:33:50.339" v="3783" actId="20577"/>
          <ac:spMkLst>
            <pc:docMk/>
            <pc:sldMk cId="2147975463" sldId="400"/>
            <ac:spMk id="3" creationId="{2A36696C-4BD1-81F7-955C-2348DE131C07}"/>
          </ac:spMkLst>
        </pc:spChg>
        <pc:spChg chg="mod">
          <ac:chgData name="Lisa Gallipoli" userId="d36a1925-7718-4b88-a8d3-6ab6deca39e6" providerId="ADAL" clId="{A2A81B77-2D50-4E80-AFC5-74E6796F726C}" dt="2025-09-03T17:14:45.136" v="828" actId="20577"/>
          <ac:spMkLst>
            <pc:docMk/>
            <pc:sldMk cId="2147975463" sldId="400"/>
            <ac:spMk id="4" creationId="{148E7AF7-9E0F-9711-DCD3-3575CDBEEBFA}"/>
          </ac:spMkLst>
        </pc:spChg>
        <pc:spChg chg="add mod">
          <ac:chgData name="Lisa Gallipoli" userId="d36a1925-7718-4b88-a8d3-6ab6deca39e6" providerId="ADAL" clId="{A2A81B77-2D50-4E80-AFC5-74E6796F726C}" dt="2025-09-03T23:35:28.658" v="3868" actId="14100"/>
          <ac:spMkLst>
            <pc:docMk/>
            <pc:sldMk cId="2147975463" sldId="400"/>
            <ac:spMk id="9" creationId="{BA239BD1-5131-B8BE-C602-F9D751E8A0BC}"/>
          </ac:spMkLst>
        </pc:spChg>
        <pc:picChg chg="add mod">
          <ac:chgData name="Lisa Gallipoli" userId="d36a1925-7718-4b88-a8d3-6ab6deca39e6" providerId="ADAL" clId="{A2A81B77-2D50-4E80-AFC5-74E6796F726C}" dt="2025-09-03T23:35:32.664" v="3870" actId="1076"/>
          <ac:picMkLst>
            <pc:docMk/>
            <pc:sldMk cId="2147975463" sldId="400"/>
            <ac:picMk id="6" creationId="{BED66EB1-A16B-DCD0-F702-70F06DE9C62E}"/>
          </ac:picMkLst>
        </pc:picChg>
        <pc:picChg chg="add mod">
          <ac:chgData name="Lisa Gallipoli" userId="d36a1925-7718-4b88-a8d3-6ab6deca39e6" providerId="ADAL" clId="{A2A81B77-2D50-4E80-AFC5-74E6796F726C}" dt="2025-09-03T23:35:30.912" v="3869" actId="1076"/>
          <ac:picMkLst>
            <pc:docMk/>
            <pc:sldMk cId="2147975463" sldId="400"/>
            <ac:picMk id="8" creationId="{D9C2DD98-F652-6A26-E728-2F27021CE45C}"/>
          </ac:picMkLst>
        </pc:picChg>
        <pc:picChg chg="add mod">
          <ac:chgData name="Lisa Gallipoli" userId="d36a1925-7718-4b88-a8d3-6ab6deca39e6" providerId="ADAL" clId="{A2A81B77-2D50-4E80-AFC5-74E6796F726C}" dt="2025-09-03T23:35:35.673" v="3871" actId="1076"/>
          <ac:picMkLst>
            <pc:docMk/>
            <pc:sldMk cId="2147975463" sldId="400"/>
            <ac:picMk id="11" creationId="{6971F70A-E09B-423E-D49D-AE2A5370BDC9}"/>
          </ac:picMkLst>
        </pc:picChg>
      </pc:sldChg>
      <pc:sldChg chg="addSp modSp new mod modNotesTx">
        <pc:chgData name="Lisa Gallipoli" userId="d36a1925-7718-4b88-a8d3-6ab6deca39e6" providerId="ADAL" clId="{A2A81B77-2D50-4E80-AFC5-74E6796F726C}" dt="2025-09-08T12:37:42.608" v="10246" actId="20577"/>
        <pc:sldMkLst>
          <pc:docMk/>
          <pc:sldMk cId="382482774" sldId="401"/>
        </pc:sldMkLst>
        <pc:spChg chg="mod">
          <ac:chgData name="Lisa Gallipoli" userId="d36a1925-7718-4b88-a8d3-6ab6deca39e6" providerId="ADAL" clId="{A2A81B77-2D50-4E80-AFC5-74E6796F726C}" dt="2025-09-04T02:53:07.812" v="5546" actId="1076"/>
          <ac:spMkLst>
            <pc:docMk/>
            <pc:sldMk cId="382482774" sldId="401"/>
            <ac:spMk id="3" creationId="{C90E74C1-E5B2-4B9C-2947-806031E4A01A}"/>
          </ac:spMkLst>
        </pc:spChg>
        <pc:spChg chg="mod">
          <ac:chgData name="Lisa Gallipoli" userId="d36a1925-7718-4b88-a8d3-6ab6deca39e6" providerId="ADAL" clId="{A2A81B77-2D50-4E80-AFC5-74E6796F726C}" dt="2025-09-04T02:53:12.026" v="5547" actId="1076"/>
          <ac:spMkLst>
            <pc:docMk/>
            <pc:sldMk cId="382482774" sldId="401"/>
            <ac:spMk id="4" creationId="{3D3A0963-2A1A-8763-9354-3D91AA7F6303}"/>
          </ac:spMkLst>
        </pc:spChg>
        <pc:spChg chg="add mod">
          <ac:chgData name="Lisa Gallipoli" userId="d36a1925-7718-4b88-a8d3-6ab6deca39e6" providerId="ADAL" clId="{A2A81B77-2D50-4E80-AFC5-74E6796F726C}" dt="2025-09-04T02:53:47.811" v="5552" actId="255"/>
          <ac:spMkLst>
            <pc:docMk/>
            <pc:sldMk cId="382482774" sldId="401"/>
            <ac:spMk id="7" creationId="{1A7C8F6A-8795-4446-D4CE-3BD2C3D728F3}"/>
          </ac:spMkLst>
        </pc:spChg>
        <pc:picChg chg="add mod modCrop">
          <ac:chgData name="Lisa Gallipoli" userId="d36a1925-7718-4b88-a8d3-6ab6deca39e6" providerId="ADAL" clId="{A2A81B77-2D50-4E80-AFC5-74E6796F726C}" dt="2025-09-04T02:52:59.092" v="5544" actId="1076"/>
          <ac:picMkLst>
            <pc:docMk/>
            <pc:sldMk cId="382482774" sldId="401"/>
            <ac:picMk id="6" creationId="{3BF59A44-3C2F-36EF-4434-EF21AA29A152}"/>
          </ac:picMkLst>
        </pc:picChg>
        <pc:picChg chg="add mod">
          <ac:chgData name="Lisa Gallipoli" userId="d36a1925-7718-4b88-a8d3-6ab6deca39e6" providerId="ADAL" clId="{A2A81B77-2D50-4E80-AFC5-74E6796F726C}" dt="2025-09-04T02:52:29.180" v="5538" actId="1076"/>
          <ac:picMkLst>
            <pc:docMk/>
            <pc:sldMk cId="382482774" sldId="401"/>
            <ac:picMk id="1026" creationId="{0935D1E4-96D7-24BC-12D9-CB80FA9CF56C}"/>
          </ac:picMkLst>
        </pc:picChg>
      </pc:sldChg>
      <pc:sldChg chg="addSp delSp modSp new mod modNotesTx">
        <pc:chgData name="Lisa Gallipoli" userId="d36a1925-7718-4b88-a8d3-6ab6deca39e6" providerId="ADAL" clId="{A2A81B77-2D50-4E80-AFC5-74E6796F726C}" dt="2025-09-04T02:47:47.502" v="5484" actId="20577"/>
        <pc:sldMkLst>
          <pc:docMk/>
          <pc:sldMk cId="1148007216" sldId="402"/>
        </pc:sldMkLst>
        <pc:spChg chg="mod">
          <ac:chgData name="Lisa Gallipoli" userId="d36a1925-7718-4b88-a8d3-6ab6deca39e6" providerId="ADAL" clId="{A2A81B77-2D50-4E80-AFC5-74E6796F726C}" dt="2025-09-04T02:43:56.552" v="4442" actId="26606"/>
          <ac:spMkLst>
            <pc:docMk/>
            <pc:sldMk cId="1148007216" sldId="402"/>
            <ac:spMk id="2" creationId="{183BAE12-AC4F-2B5D-73AB-5E6DE8CBF3F1}"/>
          </ac:spMkLst>
        </pc:spChg>
        <pc:spChg chg="mod">
          <ac:chgData name="Lisa Gallipoli" userId="d36a1925-7718-4b88-a8d3-6ab6deca39e6" providerId="ADAL" clId="{A2A81B77-2D50-4E80-AFC5-74E6796F726C}" dt="2025-09-04T02:43:56.552" v="4442" actId="26606"/>
          <ac:spMkLst>
            <pc:docMk/>
            <pc:sldMk cId="1148007216" sldId="402"/>
            <ac:spMk id="3" creationId="{D83F43D4-F214-8C5D-C126-3245F922E6F6}"/>
          </ac:spMkLst>
        </pc:spChg>
        <pc:graphicFrameChg chg="add">
          <ac:chgData name="Lisa Gallipoli" userId="d36a1925-7718-4b88-a8d3-6ab6deca39e6" providerId="ADAL" clId="{A2A81B77-2D50-4E80-AFC5-74E6796F726C}" dt="2025-09-04T02:43:56.552" v="4442" actId="26606"/>
          <ac:graphicFrameMkLst>
            <pc:docMk/>
            <pc:sldMk cId="1148007216" sldId="402"/>
            <ac:graphicFrameMk id="6" creationId="{F80F2575-DADA-7779-3051-1265EE50D32E}"/>
          </ac:graphicFrameMkLst>
        </pc:graphicFrameChg>
      </pc:sldChg>
      <pc:sldChg chg="modSp add del mod modTransition">
        <pc:chgData name="Lisa Gallipoli" userId="d36a1925-7718-4b88-a8d3-6ab6deca39e6" providerId="ADAL" clId="{A2A81B77-2D50-4E80-AFC5-74E6796F726C}" dt="2025-09-04T03:03:41.627" v="6248" actId="2696"/>
        <pc:sldMkLst>
          <pc:docMk/>
          <pc:sldMk cId="3251084261" sldId="403"/>
        </pc:sldMkLst>
      </pc:sldChg>
      <pc:sldChg chg="addSp delSp modSp new mod">
        <pc:chgData name="Lisa Gallipoli" userId="d36a1925-7718-4b88-a8d3-6ab6deca39e6" providerId="ADAL" clId="{A2A81B77-2D50-4E80-AFC5-74E6796F726C}" dt="2025-09-04T21:58:32.458" v="7949" actId="20577"/>
        <pc:sldMkLst>
          <pc:docMk/>
          <pc:sldMk cId="3604903525" sldId="403"/>
        </pc:sldMkLst>
        <pc:spChg chg="mod">
          <ac:chgData name="Lisa Gallipoli" userId="d36a1925-7718-4b88-a8d3-6ab6deca39e6" providerId="ADAL" clId="{A2A81B77-2D50-4E80-AFC5-74E6796F726C}" dt="2025-09-04T21:58:32.458" v="7949" actId="20577"/>
          <ac:spMkLst>
            <pc:docMk/>
            <pc:sldMk cId="3604903525" sldId="403"/>
            <ac:spMk id="3" creationId="{1FA1807A-0D67-2632-A70F-4805071BB58E}"/>
          </ac:spMkLst>
        </pc:spChg>
        <pc:spChg chg="mod">
          <ac:chgData name="Lisa Gallipoli" userId="d36a1925-7718-4b88-a8d3-6ab6deca39e6" providerId="ADAL" clId="{A2A81B77-2D50-4E80-AFC5-74E6796F726C}" dt="2025-09-04T03:19:35.066" v="7641" actId="255"/>
          <ac:spMkLst>
            <pc:docMk/>
            <pc:sldMk cId="3604903525" sldId="403"/>
            <ac:spMk id="4" creationId="{478D3E10-0232-A089-4D2B-C2981E041D50}"/>
          </ac:spMkLst>
        </pc:spChg>
      </pc:sldChg>
      <pc:sldChg chg="addSp delSp modSp new mod ord">
        <pc:chgData name="Lisa Gallipoli" userId="d36a1925-7718-4b88-a8d3-6ab6deca39e6" providerId="ADAL" clId="{A2A81B77-2D50-4E80-AFC5-74E6796F726C}" dt="2025-09-04T22:01:11.889" v="8030" actId="14100"/>
        <pc:sldMkLst>
          <pc:docMk/>
          <pc:sldMk cId="884655744" sldId="404"/>
        </pc:sldMkLst>
        <pc:spChg chg="mod">
          <ac:chgData name="Lisa Gallipoli" userId="d36a1925-7718-4b88-a8d3-6ab6deca39e6" providerId="ADAL" clId="{A2A81B77-2D50-4E80-AFC5-74E6796F726C}" dt="2025-09-04T22:01:11.889" v="8030" actId="14100"/>
          <ac:spMkLst>
            <pc:docMk/>
            <pc:sldMk cId="884655744" sldId="404"/>
            <ac:spMk id="3" creationId="{44C7CAE5-E836-EC1C-4214-76BE77416857}"/>
          </ac:spMkLst>
        </pc:spChg>
        <pc:picChg chg="add mod">
          <ac:chgData name="Lisa Gallipoli" userId="d36a1925-7718-4b88-a8d3-6ab6deca39e6" providerId="ADAL" clId="{A2A81B77-2D50-4E80-AFC5-74E6796F726C}" dt="2025-09-04T22:01:07.176" v="8028" actId="1076"/>
          <ac:picMkLst>
            <pc:docMk/>
            <pc:sldMk cId="884655744" sldId="404"/>
            <ac:picMk id="6" creationId="{C6035C35-136B-05EC-722C-D015343B0DC0}"/>
          </ac:picMkLst>
        </pc:picChg>
        <pc:picChg chg="add mod">
          <ac:chgData name="Lisa Gallipoli" userId="d36a1925-7718-4b88-a8d3-6ab6deca39e6" providerId="ADAL" clId="{A2A81B77-2D50-4E80-AFC5-74E6796F726C}" dt="2025-09-04T22:01:03.810" v="8027" actId="1076"/>
          <ac:picMkLst>
            <pc:docMk/>
            <pc:sldMk cId="884655744" sldId="404"/>
            <ac:picMk id="8" creationId="{D1D1B932-59B0-5BB5-EB99-3C89656B7E69}"/>
          </ac:picMkLst>
        </pc:picChg>
      </pc:sldChg>
      <pc:sldChg chg="addSp delSp modSp new del mod">
        <pc:chgData name="Lisa Gallipoli" userId="d36a1925-7718-4b88-a8d3-6ab6deca39e6" providerId="ADAL" clId="{A2A81B77-2D50-4E80-AFC5-74E6796F726C}" dt="2025-09-05T15:14:04.324" v="8778" actId="2696"/>
        <pc:sldMkLst>
          <pc:docMk/>
          <pc:sldMk cId="2867123752" sldId="405"/>
        </pc:sldMkLst>
      </pc:sldChg>
      <pc:sldChg chg="addSp delSp modSp new mod modNotesTx">
        <pc:chgData name="Lisa Gallipoli" userId="d36a1925-7718-4b88-a8d3-6ab6deca39e6" providerId="ADAL" clId="{A2A81B77-2D50-4E80-AFC5-74E6796F726C}" dt="2025-09-08T12:33:13.314" v="9372" actId="20577"/>
        <pc:sldMkLst>
          <pc:docMk/>
          <pc:sldMk cId="2932277314" sldId="405"/>
        </pc:sldMkLst>
        <pc:spChg chg="mod">
          <ac:chgData name="Lisa Gallipoli" userId="d36a1925-7718-4b88-a8d3-6ab6deca39e6" providerId="ADAL" clId="{A2A81B77-2D50-4E80-AFC5-74E6796F726C}" dt="2025-09-08T12:28:54.792" v="8829" actId="20577"/>
          <ac:spMkLst>
            <pc:docMk/>
            <pc:sldMk cId="2932277314" sldId="405"/>
            <ac:spMk id="3" creationId="{D02529DA-2A5C-DB7D-77D8-BD69BE62D01C}"/>
          </ac:spMkLst>
        </pc:spChg>
        <pc:spChg chg="del">
          <ac:chgData name="Lisa Gallipoli" userId="d36a1925-7718-4b88-a8d3-6ab6deca39e6" providerId="ADAL" clId="{A2A81B77-2D50-4E80-AFC5-74E6796F726C}" dt="2025-09-08T12:29:16.960" v="8830" actId="931"/>
          <ac:spMkLst>
            <pc:docMk/>
            <pc:sldMk cId="2932277314" sldId="405"/>
            <ac:spMk id="4" creationId="{80EE7249-DF1A-E7FD-3AEF-4D21399E2F2A}"/>
          </ac:spMkLst>
        </pc:spChg>
        <pc:spChg chg="add mod">
          <ac:chgData name="Lisa Gallipoli" userId="d36a1925-7718-4b88-a8d3-6ab6deca39e6" providerId="ADAL" clId="{A2A81B77-2D50-4E80-AFC5-74E6796F726C}" dt="2025-09-08T12:32:08.786" v="9129" actId="14100"/>
          <ac:spMkLst>
            <pc:docMk/>
            <pc:sldMk cId="2932277314" sldId="405"/>
            <ac:spMk id="9" creationId="{ED6C41ED-B9FE-E1C8-7A8A-0054550F42F5}"/>
          </ac:spMkLst>
        </pc:spChg>
        <pc:spChg chg="add del mod">
          <ac:chgData name="Lisa Gallipoli" userId="d36a1925-7718-4b88-a8d3-6ab6deca39e6" providerId="ADAL" clId="{A2A81B77-2D50-4E80-AFC5-74E6796F726C}" dt="2025-09-08T12:32:25.790" v="9135"/>
          <ac:spMkLst>
            <pc:docMk/>
            <pc:sldMk cId="2932277314" sldId="405"/>
            <ac:spMk id="10" creationId="{DB76FFBA-3CB3-F0D7-49EB-C28E3E6CDB27}"/>
          </ac:spMkLst>
        </pc:spChg>
        <pc:spChg chg="add mod">
          <ac:chgData name="Lisa Gallipoli" userId="d36a1925-7718-4b88-a8d3-6ab6deca39e6" providerId="ADAL" clId="{A2A81B77-2D50-4E80-AFC5-74E6796F726C}" dt="2025-09-08T12:32:25.178" v="9133" actId="14100"/>
          <ac:spMkLst>
            <pc:docMk/>
            <pc:sldMk cId="2932277314" sldId="405"/>
            <ac:spMk id="11" creationId="{26B59D09-682C-7E89-ED85-821FCDD8591E}"/>
          </ac:spMkLst>
        </pc:spChg>
        <pc:picChg chg="add mod">
          <ac:chgData name="Lisa Gallipoli" userId="d36a1925-7718-4b88-a8d3-6ab6deca39e6" providerId="ADAL" clId="{A2A81B77-2D50-4E80-AFC5-74E6796F726C}" dt="2025-09-08T12:31:24.743" v="9118" actId="1076"/>
          <ac:picMkLst>
            <pc:docMk/>
            <pc:sldMk cId="2932277314" sldId="405"/>
            <ac:picMk id="6" creationId="{C841C8DE-D6B9-9ACD-4F46-1FB246B74BF8}"/>
          </ac:picMkLst>
        </pc:picChg>
        <pc:picChg chg="add mod modCrop">
          <ac:chgData name="Lisa Gallipoli" userId="d36a1925-7718-4b88-a8d3-6ab6deca39e6" providerId="ADAL" clId="{A2A81B77-2D50-4E80-AFC5-74E6796F726C}" dt="2025-09-08T12:31:29.018" v="9120" actId="1076"/>
          <ac:picMkLst>
            <pc:docMk/>
            <pc:sldMk cId="2932277314" sldId="405"/>
            <ac:picMk id="8" creationId="{E2D09CD0-1E5A-EFB0-7768-4FD581377FAF}"/>
          </ac:picMkLst>
        </pc:picChg>
      </pc:sldChg>
      <pc:sldChg chg="addSp delSp modSp new del">
        <pc:chgData name="Lisa Gallipoli" userId="d36a1925-7718-4b88-a8d3-6ab6deca39e6" providerId="ADAL" clId="{A2A81B77-2D50-4E80-AFC5-74E6796F726C}" dt="2025-09-04T22:02:56.052" v="8039" actId="2696"/>
        <pc:sldMkLst>
          <pc:docMk/>
          <pc:sldMk cId="3224259256" sldId="405"/>
        </pc:sldMkLst>
      </pc:sldChg>
      <pc:sldChg chg="modSp add del">
        <pc:chgData name="Lisa Gallipoli" userId="d36a1925-7718-4b88-a8d3-6ab6deca39e6" providerId="ADAL" clId="{A2A81B77-2D50-4E80-AFC5-74E6796F726C}" dt="2025-09-04T22:02:48.441" v="8038" actId="47"/>
        <pc:sldMkLst>
          <pc:docMk/>
          <pc:sldMk cId="1168357846" sldId="406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2B29F3-DE82-44E4-AA12-B98505E527B4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E72279C1-7AD2-4970-A22E-5DF3C0B7065A}">
      <dgm:prSet phldrT="[Text]" custT="1"/>
      <dgm:spPr/>
      <dgm:t>
        <a:bodyPr/>
        <a:lstStyle/>
        <a:p>
          <a:r>
            <a:rPr lang="en-US" sz="2000" dirty="0"/>
            <a:t>2024</a:t>
          </a:r>
        </a:p>
        <a:p>
          <a:r>
            <a:rPr lang="en-US" sz="2000" dirty="0"/>
            <a:t>Formed Advocacy Committee</a:t>
          </a:r>
        </a:p>
      </dgm:t>
    </dgm:pt>
    <dgm:pt modelId="{C0AE81FF-E23B-4916-9931-BFE7C92A0B54}" type="parTrans" cxnId="{00C78716-AC0F-48EC-B66E-11D98F29A782}">
      <dgm:prSet/>
      <dgm:spPr/>
      <dgm:t>
        <a:bodyPr/>
        <a:lstStyle/>
        <a:p>
          <a:endParaRPr lang="en-US"/>
        </a:p>
      </dgm:t>
    </dgm:pt>
    <dgm:pt modelId="{3E708D57-C81E-43D7-A5D3-D642BD388DDF}" type="sibTrans" cxnId="{00C78716-AC0F-48EC-B66E-11D98F29A782}">
      <dgm:prSet/>
      <dgm:spPr/>
      <dgm:t>
        <a:bodyPr/>
        <a:lstStyle/>
        <a:p>
          <a:endParaRPr lang="en-US"/>
        </a:p>
      </dgm:t>
    </dgm:pt>
    <dgm:pt modelId="{06ED0692-1539-4E5E-AA31-723355C01C85}">
      <dgm:prSet phldrT="[Text]" custT="1"/>
      <dgm:spPr/>
      <dgm:t>
        <a:bodyPr/>
        <a:lstStyle/>
        <a:p>
          <a:r>
            <a:rPr lang="en-US" sz="1800" dirty="0"/>
            <a:t>January 2025 Stood up Voter Voice </a:t>
          </a:r>
        </a:p>
      </dgm:t>
    </dgm:pt>
    <dgm:pt modelId="{C61EA2D2-85A4-46AB-BEE9-6480391DDDE3}" type="parTrans" cxnId="{1D8742C2-A76A-46E5-8002-56D12CFE326A}">
      <dgm:prSet/>
      <dgm:spPr/>
      <dgm:t>
        <a:bodyPr/>
        <a:lstStyle/>
        <a:p>
          <a:endParaRPr lang="en-US"/>
        </a:p>
      </dgm:t>
    </dgm:pt>
    <dgm:pt modelId="{9D090230-990A-4862-B994-DCA0B038E0D8}" type="sibTrans" cxnId="{1D8742C2-A76A-46E5-8002-56D12CFE326A}">
      <dgm:prSet/>
      <dgm:spPr/>
      <dgm:t>
        <a:bodyPr/>
        <a:lstStyle/>
        <a:p>
          <a:endParaRPr lang="en-US"/>
        </a:p>
      </dgm:t>
    </dgm:pt>
    <dgm:pt modelId="{D4EFD741-EEF7-43BC-85DD-5D4C0A3C399F}">
      <dgm:prSet phldrT="[Text]" custT="1"/>
      <dgm:spPr/>
      <dgm:t>
        <a:bodyPr/>
        <a:lstStyle/>
        <a:p>
          <a:r>
            <a:rPr lang="en-US" sz="1600" dirty="0"/>
            <a:t>February 2025</a:t>
          </a:r>
        </a:p>
        <a:p>
          <a:r>
            <a:rPr lang="en-US" sz="1600" dirty="0"/>
            <a:t>Attended NPE Relaunch</a:t>
          </a:r>
        </a:p>
      </dgm:t>
    </dgm:pt>
    <dgm:pt modelId="{D10649A8-9A84-426F-A08C-68B47D3520FC}" type="parTrans" cxnId="{B0E212B0-233E-440C-BED5-E5D2E32B807F}">
      <dgm:prSet/>
      <dgm:spPr/>
      <dgm:t>
        <a:bodyPr/>
        <a:lstStyle/>
        <a:p>
          <a:endParaRPr lang="en-US"/>
        </a:p>
      </dgm:t>
    </dgm:pt>
    <dgm:pt modelId="{34D83A2B-EC50-4368-9C83-3046A3CACCD3}" type="sibTrans" cxnId="{B0E212B0-233E-440C-BED5-E5D2E32B807F}">
      <dgm:prSet/>
      <dgm:spPr/>
      <dgm:t>
        <a:bodyPr/>
        <a:lstStyle/>
        <a:p>
          <a:endParaRPr lang="en-US"/>
        </a:p>
      </dgm:t>
    </dgm:pt>
    <dgm:pt modelId="{57148035-7CED-45D4-BD67-9EA096A35364}">
      <dgm:prSet custT="1"/>
      <dgm:spPr/>
      <dgm:t>
        <a:bodyPr/>
        <a:lstStyle/>
        <a:p>
          <a:r>
            <a:rPr lang="en-US" sz="1600" dirty="0"/>
            <a:t>March 2025 </a:t>
          </a:r>
        </a:p>
        <a:p>
          <a:r>
            <a:rPr lang="en-US" sz="1600" dirty="0"/>
            <a:t>Announce NPE as a priority</a:t>
          </a:r>
        </a:p>
      </dgm:t>
    </dgm:pt>
    <dgm:pt modelId="{2A0ACEE3-7344-45E6-8973-DF1C20F3C778}" type="parTrans" cxnId="{8C5C0152-9BE8-42AB-87B1-2F3170D0A28B}">
      <dgm:prSet/>
      <dgm:spPr/>
      <dgm:t>
        <a:bodyPr/>
        <a:lstStyle/>
        <a:p>
          <a:endParaRPr lang="en-US"/>
        </a:p>
      </dgm:t>
    </dgm:pt>
    <dgm:pt modelId="{377A4F88-ABFA-4241-BE1E-F1B62080EDF2}" type="sibTrans" cxnId="{8C5C0152-9BE8-42AB-87B1-2F3170D0A28B}">
      <dgm:prSet/>
      <dgm:spPr/>
      <dgm:t>
        <a:bodyPr/>
        <a:lstStyle/>
        <a:p>
          <a:endParaRPr lang="en-US"/>
        </a:p>
      </dgm:t>
    </dgm:pt>
    <dgm:pt modelId="{F7972898-802B-4FE0-9AF0-7CBAE5C5CB3E}">
      <dgm:prSet custT="1"/>
      <dgm:spPr/>
      <dgm:t>
        <a:bodyPr/>
        <a:lstStyle/>
        <a:p>
          <a:r>
            <a:rPr lang="en-US" sz="2000" dirty="0"/>
            <a:t>April 2025 CDC Changes</a:t>
          </a:r>
        </a:p>
      </dgm:t>
    </dgm:pt>
    <dgm:pt modelId="{A2C56D1C-A6EF-441B-A812-04788FC5DF83}" type="parTrans" cxnId="{04A86DBC-26CA-4190-AC44-C66A709C6B10}">
      <dgm:prSet/>
      <dgm:spPr/>
      <dgm:t>
        <a:bodyPr/>
        <a:lstStyle/>
        <a:p>
          <a:endParaRPr lang="en-US"/>
        </a:p>
      </dgm:t>
    </dgm:pt>
    <dgm:pt modelId="{318A72D8-7526-49B4-BE50-44767F17CC54}" type="sibTrans" cxnId="{04A86DBC-26CA-4190-AC44-C66A709C6B10}">
      <dgm:prSet/>
      <dgm:spPr/>
      <dgm:t>
        <a:bodyPr/>
        <a:lstStyle/>
        <a:p>
          <a:endParaRPr lang="en-US"/>
        </a:p>
      </dgm:t>
    </dgm:pt>
    <dgm:pt modelId="{118D8421-91D5-4DAE-8023-22A81D2531D9}">
      <dgm:prSet/>
      <dgm:spPr/>
      <dgm:t>
        <a:bodyPr/>
        <a:lstStyle/>
        <a:p>
          <a:r>
            <a:rPr lang="en-US" dirty="0"/>
            <a:t>June 2025</a:t>
          </a:r>
        </a:p>
        <a:p>
          <a:r>
            <a:rPr lang="en-US" dirty="0"/>
            <a:t> Push Week for NPE</a:t>
          </a:r>
        </a:p>
      </dgm:t>
    </dgm:pt>
    <dgm:pt modelId="{A26F12DD-B16F-437C-8CEE-C58601B0A458}" type="parTrans" cxnId="{C74BC21A-2ADE-4034-BA03-12CA4B4252D8}">
      <dgm:prSet/>
      <dgm:spPr/>
      <dgm:t>
        <a:bodyPr/>
        <a:lstStyle/>
        <a:p>
          <a:endParaRPr lang="en-US"/>
        </a:p>
      </dgm:t>
    </dgm:pt>
    <dgm:pt modelId="{4FED3D9F-6AD2-425B-8746-AA7FB7FC7A3F}" type="sibTrans" cxnId="{C74BC21A-2ADE-4034-BA03-12CA4B4252D8}">
      <dgm:prSet/>
      <dgm:spPr/>
      <dgm:t>
        <a:bodyPr/>
        <a:lstStyle/>
        <a:p>
          <a:endParaRPr lang="en-US"/>
        </a:p>
      </dgm:t>
    </dgm:pt>
    <dgm:pt modelId="{BC1DA0F6-34D9-4AF9-9F0F-03F06C844187}" type="pres">
      <dgm:prSet presAssocID="{B12B29F3-DE82-44E4-AA12-B98505E527B4}" presName="Name0" presStyleCnt="0">
        <dgm:presLayoutVars>
          <dgm:dir/>
          <dgm:resizeHandles val="exact"/>
        </dgm:presLayoutVars>
      </dgm:prSet>
      <dgm:spPr/>
    </dgm:pt>
    <dgm:pt modelId="{49E355CC-3A3D-4403-8579-F28A92D880E1}" type="pres">
      <dgm:prSet presAssocID="{E72279C1-7AD2-4970-A22E-5DF3C0B7065A}" presName="parTxOnly" presStyleLbl="node1" presStyleIdx="0" presStyleCnt="6" custLinFactNeighborY="0">
        <dgm:presLayoutVars>
          <dgm:bulletEnabled val="1"/>
        </dgm:presLayoutVars>
      </dgm:prSet>
      <dgm:spPr/>
    </dgm:pt>
    <dgm:pt modelId="{322B66A1-9065-44DC-B856-2584DC3A9532}" type="pres">
      <dgm:prSet presAssocID="{3E708D57-C81E-43D7-A5D3-D642BD388DDF}" presName="parSpace" presStyleCnt="0"/>
      <dgm:spPr/>
    </dgm:pt>
    <dgm:pt modelId="{F8186F3C-2AD4-41CE-B1A7-190CD12DA943}" type="pres">
      <dgm:prSet presAssocID="{06ED0692-1539-4E5E-AA31-723355C01C85}" presName="parTxOnly" presStyleLbl="node1" presStyleIdx="1" presStyleCnt="6" custLinFactNeighborX="-21313" custLinFactNeighborY="2131">
        <dgm:presLayoutVars>
          <dgm:bulletEnabled val="1"/>
        </dgm:presLayoutVars>
      </dgm:prSet>
      <dgm:spPr/>
    </dgm:pt>
    <dgm:pt modelId="{9B1D77F3-7064-4BFA-9C59-C390CA9B36BF}" type="pres">
      <dgm:prSet presAssocID="{9D090230-990A-4862-B994-DCA0B038E0D8}" presName="parSpace" presStyleCnt="0"/>
      <dgm:spPr/>
    </dgm:pt>
    <dgm:pt modelId="{F47798E2-7E59-449F-9C68-2409A89F9DA2}" type="pres">
      <dgm:prSet presAssocID="{D4EFD741-EEF7-43BC-85DD-5D4C0A3C399F}" presName="parTxOnly" presStyleLbl="node1" presStyleIdx="2" presStyleCnt="6" custLinFactNeighborX="-8841" custLinFactNeighborY="1080">
        <dgm:presLayoutVars>
          <dgm:bulletEnabled val="1"/>
        </dgm:presLayoutVars>
      </dgm:prSet>
      <dgm:spPr/>
    </dgm:pt>
    <dgm:pt modelId="{9D3CF970-6B3A-4958-A5F3-B8DB8CA51F74}" type="pres">
      <dgm:prSet presAssocID="{34D83A2B-EC50-4368-9C83-3046A3CACCD3}" presName="parSpace" presStyleCnt="0"/>
      <dgm:spPr/>
    </dgm:pt>
    <dgm:pt modelId="{C66E7D5A-6EE7-4B19-91E0-B6D560207431}" type="pres">
      <dgm:prSet presAssocID="{57148035-7CED-45D4-BD67-9EA096A35364}" presName="parTxOnly" presStyleLbl="node1" presStyleIdx="3" presStyleCnt="6">
        <dgm:presLayoutVars>
          <dgm:bulletEnabled val="1"/>
        </dgm:presLayoutVars>
      </dgm:prSet>
      <dgm:spPr/>
    </dgm:pt>
    <dgm:pt modelId="{94C871B3-79C3-4554-B5C6-F18D7DDF086E}" type="pres">
      <dgm:prSet presAssocID="{377A4F88-ABFA-4241-BE1E-F1B62080EDF2}" presName="parSpace" presStyleCnt="0"/>
      <dgm:spPr/>
    </dgm:pt>
    <dgm:pt modelId="{6655A011-56B0-41F2-BEFE-6ED63DD0F564}" type="pres">
      <dgm:prSet presAssocID="{F7972898-802B-4FE0-9AF0-7CBAE5C5CB3E}" presName="parTxOnly" presStyleLbl="node1" presStyleIdx="4" presStyleCnt="6" custLinFactNeighborX="-12258" custLinFactNeighborY="0">
        <dgm:presLayoutVars>
          <dgm:bulletEnabled val="1"/>
        </dgm:presLayoutVars>
      </dgm:prSet>
      <dgm:spPr/>
    </dgm:pt>
    <dgm:pt modelId="{5B965A21-9184-432F-BFFD-1A28A04C4203}" type="pres">
      <dgm:prSet presAssocID="{318A72D8-7526-49B4-BE50-44767F17CC54}" presName="parSpace" presStyleCnt="0"/>
      <dgm:spPr/>
    </dgm:pt>
    <dgm:pt modelId="{D4BBEE44-EB70-4A9F-9BE4-023518AF22D1}" type="pres">
      <dgm:prSet presAssocID="{118D8421-91D5-4DAE-8023-22A81D2531D9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1B2CBB0A-9C16-4588-A579-2F18667AB0AB}" type="presOf" srcId="{57148035-7CED-45D4-BD67-9EA096A35364}" destId="{C66E7D5A-6EE7-4B19-91E0-B6D560207431}" srcOrd="0" destOrd="0" presId="urn:microsoft.com/office/officeart/2005/8/layout/hChevron3"/>
    <dgm:cxn modelId="{00C78716-AC0F-48EC-B66E-11D98F29A782}" srcId="{B12B29F3-DE82-44E4-AA12-B98505E527B4}" destId="{E72279C1-7AD2-4970-A22E-5DF3C0B7065A}" srcOrd="0" destOrd="0" parTransId="{C0AE81FF-E23B-4916-9931-BFE7C92A0B54}" sibTransId="{3E708D57-C81E-43D7-A5D3-D642BD388DDF}"/>
    <dgm:cxn modelId="{C74BC21A-2ADE-4034-BA03-12CA4B4252D8}" srcId="{B12B29F3-DE82-44E4-AA12-B98505E527B4}" destId="{118D8421-91D5-4DAE-8023-22A81D2531D9}" srcOrd="5" destOrd="0" parTransId="{A26F12DD-B16F-437C-8CEE-C58601B0A458}" sibTransId="{4FED3D9F-6AD2-425B-8746-AA7FB7FC7A3F}"/>
    <dgm:cxn modelId="{03412B21-AEC3-4DE3-A872-05B382D30F9C}" type="presOf" srcId="{D4EFD741-EEF7-43BC-85DD-5D4C0A3C399F}" destId="{F47798E2-7E59-449F-9C68-2409A89F9DA2}" srcOrd="0" destOrd="0" presId="urn:microsoft.com/office/officeart/2005/8/layout/hChevron3"/>
    <dgm:cxn modelId="{66BBE827-48A5-4D55-A5CE-F904F647DF34}" type="presOf" srcId="{B12B29F3-DE82-44E4-AA12-B98505E527B4}" destId="{BC1DA0F6-34D9-4AF9-9F0F-03F06C844187}" srcOrd="0" destOrd="0" presId="urn:microsoft.com/office/officeart/2005/8/layout/hChevron3"/>
    <dgm:cxn modelId="{D54F272B-5EDB-4A29-B729-96EEB39C2630}" type="presOf" srcId="{E72279C1-7AD2-4970-A22E-5DF3C0B7065A}" destId="{49E355CC-3A3D-4403-8579-F28A92D880E1}" srcOrd="0" destOrd="0" presId="urn:microsoft.com/office/officeart/2005/8/layout/hChevron3"/>
    <dgm:cxn modelId="{588E2B3B-01D9-4FAF-BAEC-43B94D0BC6B4}" type="presOf" srcId="{06ED0692-1539-4E5E-AA31-723355C01C85}" destId="{F8186F3C-2AD4-41CE-B1A7-190CD12DA943}" srcOrd="0" destOrd="0" presId="urn:microsoft.com/office/officeart/2005/8/layout/hChevron3"/>
    <dgm:cxn modelId="{8C5C0152-9BE8-42AB-87B1-2F3170D0A28B}" srcId="{B12B29F3-DE82-44E4-AA12-B98505E527B4}" destId="{57148035-7CED-45D4-BD67-9EA096A35364}" srcOrd="3" destOrd="0" parTransId="{2A0ACEE3-7344-45E6-8973-DF1C20F3C778}" sibTransId="{377A4F88-ABFA-4241-BE1E-F1B62080EDF2}"/>
    <dgm:cxn modelId="{B0E212B0-233E-440C-BED5-E5D2E32B807F}" srcId="{B12B29F3-DE82-44E4-AA12-B98505E527B4}" destId="{D4EFD741-EEF7-43BC-85DD-5D4C0A3C399F}" srcOrd="2" destOrd="0" parTransId="{D10649A8-9A84-426F-A08C-68B47D3520FC}" sibTransId="{34D83A2B-EC50-4368-9C83-3046A3CACCD3}"/>
    <dgm:cxn modelId="{04A86DBC-26CA-4190-AC44-C66A709C6B10}" srcId="{B12B29F3-DE82-44E4-AA12-B98505E527B4}" destId="{F7972898-802B-4FE0-9AF0-7CBAE5C5CB3E}" srcOrd="4" destOrd="0" parTransId="{A2C56D1C-A6EF-441B-A812-04788FC5DF83}" sibTransId="{318A72D8-7526-49B4-BE50-44767F17CC54}"/>
    <dgm:cxn modelId="{1D8742C2-A76A-46E5-8002-56D12CFE326A}" srcId="{B12B29F3-DE82-44E4-AA12-B98505E527B4}" destId="{06ED0692-1539-4E5E-AA31-723355C01C85}" srcOrd="1" destOrd="0" parTransId="{C61EA2D2-85A4-46AB-BEE9-6480391DDDE3}" sibTransId="{9D090230-990A-4862-B994-DCA0B038E0D8}"/>
    <dgm:cxn modelId="{6D29C3EF-766C-40C0-8F78-AB8BAC5D1BC3}" type="presOf" srcId="{F7972898-802B-4FE0-9AF0-7CBAE5C5CB3E}" destId="{6655A011-56B0-41F2-BEFE-6ED63DD0F564}" srcOrd="0" destOrd="0" presId="urn:microsoft.com/office/officeart/2005/8/layout/hChevron3"/>
    <dgm:cxn modelId="{E3D8EFFF-6D0A-4D11-8F24-E2D1EB55050E}" type="presOf" srcId="{118D8421-91D5-4DAE-8023-22A81D2531D9}" destId="{D4BBEE44-EB70-4A9F-9BE4-023518AF22D1}" srcOrd="0" destOrd="0" presId="urn:microsoft.com/office/officeart/2005/8/layout/hChevron3"/>
    <dgm:cxn modelId="{80C8FD39-605D-45C2-B889-0D2D957F12B6}" type="presParOf" srcId="{BC1DA0F6-34D9-4AF9-9F0F-03F06C844187}" destId="{49E355CC-3A3D-4403-8579-F28A92D880E1}" srcOrd="0" destOrd="0" presId="urn:microsoft.com/office/officeart/2005/8/layout/hChevron3"/>
    <dgm:cxn modelId="{AB6CF802-B1B2-4914-8E41-A6D7F85BB476}" type="presParOf" srcId="{BC1DA0F6-34D9-4AF9-9F0F-03F06C844187}" destId="{322B66A1-9065-44DC-B856-2584DC3A9532}" srcOrd="1" destOrd="0" presId="urn:microsoft.com/office/officeart/2005/8/layout/hChevron3"/>
    <dgm:cxn modelId="{0BA646C3-70FC-4D07-B7F9-112C002342F9}" type="presParOf" srcId="{BC1DA0F6-34D9-4AF9-9F0F-03F06C844187}" destId="{F8186F3C-2AD4-41CE-B1A7-190CD12DA943}" srcOrd="2" destOrd="0" presId="urn:microsoft.com/office/officeart/2005/8/layout/hChevron3"/>
    <dgm:cxn modelId="{FFD36C6D-92E3-49FD-855B-CE868189A15E}" type="presParOf" srcId="{BC1DA0F6-34D9-4AF9-9F0F-03F06C844187}" destId="{9B1D77F3-7064-4BFA-9C59-C390CA9B36BF}" srcOrd="3" destOrd="0" presId="urn:microsoft.com/office/officeart/2005/8/layout/hChevron3"/>
    <dgm:cxn modelId="{BC1B3FAB-5712-4B34-BD19-A34C56867424}" type="presParOf" srcId="{BC1DA0F6-34D9-4AF9-9F0F-03F06C844187}" destId="{F47798E2-7E59-449F-9C68-2409A89F9DA2}" srcOrd="4" destOrd="0" presId="urn:microsoft.com/office/officeart/2005/8/layout/hChevron3"/>
    <dgm:cxn modelId="{E59E4683-42B6-4125-804A-D44294EDD8AD}" type="presParOf" srcId="{BC1DA0F6-34D9-4AF9-9F0F-03F06C844187}" destId="{9D3CF970-6B3A-4958-A5F3-B8DB8CA51F74}" srcOrd="5" destOrd="0" presId="urn:microsoft.com/office/officeart/2005/8/layout/hChevron3"/>
    <dgm:cxn modelId="{E3675E52-10BF-45E7-87A9-B21B10AD1643}" type="presParOf" srcId="{BC1DA0F6-34D9-4AF9-9F0F-03F06C844187}" destId="{C66E7D5A-6EE7-4B19-91E0-B6D560207431}" srcOrd="6" destOrd="0" presId="urn:microsoft.com/office/officeart/2005/8/layout/hChevron3"/>
    <dgm:cxn modelId="{FC4730D3-0E75-47A8-B30A-94114D8BB2B9}" type="presParOf" srcId="{BC1DA0F6-34D9-4AF9-9F0F-03F06C844187}" destId="{94C871B3-79C3-4554-B5C6-F18D7DDF086E}" srcOrd="7" destOrd="0" presId="urn:microsoft.com/office/officeart/2005/8/layout/hChevron3"/>
    <dgm:cxn modelId="{0E24C1C4-F5BE-46D7-AA30-1A4C8C59FE2A}" type="presParOf" srcId="{BC1DA0F6-34D9-4AF9-9F0F-03F06C844187}" destId="{6655A011-56B0-41F2-BEFE-6ED63DD0F564}" srcOrd="8" destOrd="0" presId="urn:microsoft.com/office/officeart/2005/8/layout/hChevron3"/>
    <dgm:cxn modelId="{BC49095C-029D-460A-BCCA-79B8DB5031BD}" type="presParOf" srcId="{BC1DA0F6-34D9-4AF9-9F0F-03F06C844187}" destId="{5B965A21-9184-432F-BFFD-1A28A04C4203}" srcOrd="9" destOrd="0" presId="urn:microsoft.com/office/officeart/2005/8/layout/hChevron3"/>
    <dgm:cxn modelId="{2A79FD11-7296-4BEB-9170-7B2B6D82F20B}" type="presParOf" srcId="{BC1DA0F6-34D9-4AF9-9F0F-03F06C844187}" destId="{D4BBEE44-EB70-4A9F-9BE4-023518AF22D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8AC37-BCD5-4ACD-A770-A5AA0F9E506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21C0E-F392-42EE-AD60-F5CE8BA5CC1F}">
      <dgm:prSet/>
      <dgm:spPr/>
      <dgm:t>
        <a:bodyPr/>
        <a:lstStyle/>
        <a:p>
          <a:r>
            <a:rPr lang="en-US"/>
            <a:t>Use the tools and talking points provided</a:t>
          </a:r>
        </a:p>
      </dgm:t>
    </dgm:pt>
    <dgm:pt modelId="{A043863A-2651-4833-9F74-B2076A13D1EA}" type="parTrans" cxnId="{84A13688-00B1-43AC-B262-9E9E5B0FE1A2}">
      <dgm:prSet/>
      <dgm:spPr/>
      <dgm:t>
        <a:bodyPr/>
        <a:lstStyle/>
        <a:p>
          <a:endParaRPr lang="en-US"/>
        </a:p>
      </dgm:t>
    </dgm:pt>
    <dgm:pt modelId="{EAE87960-1FCF-458E-8150-722BBE96AA9E}" type="sibTrans" cxnId="{84A13688-00B1-43AC-B262-9E9E5B0FE1A2}">
      <dgm:prSet/>
      <dgm:spPr/>
      <dgm:t>
        <a:bodyPr/>
        <a:lstStyle/>
        <a:p>
          <a:endParaRPr lang="en-US"/>
        </a:p>
      </dgm:t>
    </dgm:pt>
    <dgm:pt modelId="{D9405DDD-AA07-4A8F-B8DA-B0A232929809}">
      <dgm:prSet/>
      <dgm:spPr/>
      <dgm:t>
        <a:bodyPr/>
        <a:lstStyle/>
        <a:p>
          <a:r>
            <a:rPr lang="en-US"/>
            <a:t>Consistency of message is critical. </a:t>
          </a:r>
        </a:p>
      </dgm:t>
    </dgm:pt>
    <dgm:pt modelId="{BAAB3A03-9ED2-45D9-9565-645278063AF2}" type="parTrans" cxnId="{6E6E7110-A22E-4140-A5CD-6CC6EA226ABD}">
      <dgm:prSet/>
      <dgm:spPr/>
      <dgm:t>
        <a:bodyPr/>
        <a:lstStyle/>
        <a:p>
          <a:endParaRPr lang="en-US"/>
        </a:p>
      </dgm:t>
    </dgm:pt>
    <dgm:pt modelId="{C90899B4-A5CC-4762-947E-620511BAAD43}" type="sibTrans" cxnId="{6E6E7110-A22E-4140-A5CD-6CC6EA226ABD}">
      <dgm:prSet/>
      <dgm:spPr/>
      <dgm:t>
        <a:bodyPr/>
        <a:lstStyle/>
        <a:p>
          <a:endParaRPr lang="en-US"/>
        </a:p>
      </dgm:t>
    </dgm:pt>
    <dgm:pt modelId="{7F7431B3-400F-4383-A60B-9F0190B498A6}">
      <dgm:prSet/>
      <dgm:spPr/>
      <dgm:t>
        <a:bodyPr/>
        <a:lstStyle/>
        <a:p>
          <a:r>
            <a:rPr lang="en-US"/>
            <a:t>Don’t wait for the perfect meeting. </a:t>
          </a:r>
        </a:p>
      </dgm:t>
    </dgm:pt>
    <dgm:pt modelId="{91834921-357F-4DF8-9089-F163172491AC}" type="parTrans" cxnId="{2B324014-A314-49B7-BC42-6A31253AF504}">
      <dgm:prSet/>
      <dgm:spPr/>
      <dgm:t>
        <a:bodyPr/>
        <a:lstStyle/>
        <a:p>
          <a:endParaRPr lang="en-US"/>
        </a:p>
      </dgm:t>
    </dgm:pt>
    <dgm:pt modelId="{7DEDA032-3C79-4D26-91ED-E41391945EAE}" type="sibTrans" cxnId="{2B324014-A314-49B7-BC42-6A31253AF504}">
      <dgm:prSet/>
      <dgm:spPr/>
      <dgm:t>
        <a:bodyPr/>
        <a:lstStyle/>
        <a:p>
          <a:endParaRPr lang="en-US"/>
        </a:p>
      </dgm:t>
    </dgm:pt>
    <dgm:pt modelId="{F083236A-148D-49D2-8B58-0E931B690B6D}">
      <dgm:prSet/>
      <dgm:spPr/>
      <dgm:t>
        <a:bodyPr/>
        <a:lstStyle/>
        <a:p>
          <a:r>
            <a:rPr lang="en-US"/>
            <a:t>Get the imperfect meeting on the calendar!</a:t>
          </a:r>
        </a:p>
      </dgm:t>
    </dgm:pt>
    <dgm:pt modelId="{34B7C415-8AA8-457B-8923-2CC46362C741}" type="parTrans" cxnId="{B3E31500-9E25-4474-82B3-0AEAEAD2F585}">
      <dgm:prSet/>
      <dgm:spPr/>
      <dgm:t>
        <a:bodyPr/>
        <a:lstStyle/>
        <a:p>
          <a:endParaRPr lang="en-US"/>
        </a:p>
      </dgm:t>
    </dgm:pt>
    <dgm:pt modelId="{7C995D1C-00C6-44DC-8936-7F239779B63A}" type="sibTrans" cxnId="{B3E31500-9E25-4474-82B3-0AEAEAD2F585}">
      <dgm:prSet/>
      <dgm:spPr/>
      <dgm:t>
        <a:bodyPr/>
        <a:lstStyle/>
        <a:p>
          <a:endParaRPr lang="en-US"/>
        </a:p>
      </dgm:t>
    </dgm:pt>
    <dgm:pt modelId="{C81437EC-C3E9-47EC-A11E-965AAE6C7275}">
      <dgm:prSet/>
      <dgm:spPr/>
      <dgm:t>
        <a:bodyPr/>
        <a:lstStyle/>
        <a:p>
          <a:r>
            <a:rPr lang="en-US"/>
            <a:t>Take Notes and Share with the Class </a:t>
          </a:r>
        </a:p>
      </dgm:t>
    </dgm:pt>
    <dgm:pt modelId="{14FEFE1B-DD5F-43A8-89DF-F5C5523F7CFF}" type="parTrans" cxnId="{53E483E9-722A-471D-89F1-927D8BA4AC88}">
      <dgm:prSet/>
      <dgm:spPr/>
      <dgm:t>
        <a:bodyPr/>
        <a:lstStyle/>
        <a:p>
          <a:endParaRPr lang="en-US"/>
        </a:p>
      </dgm:t>
    </dgm:pt>
    <dgm:pt modelId="{5BA37A6C-8B8F-4A85-9287-DEDD74A69D4B}" type="sibTrans" cxnId="{53E483E9-722A-471D-89F1-927D8BA4AC88}">
      <dgm:prSet/>
      <dgm:spPr/>
      <dgm:t>
        <a:bodyPr/>
        <a:lstStyle/>
        <a:p>
          <a:endParaRPr lang="en-US"/>
        </a:p>
      </dgm:t>
    </dgm:pt>
    <dgm:pt modelId="{C89381E4-0951-43D6-B544-3B6920790FDF}">
      <dgm:prSet/>
      <dgm:spPr/>
      <dgm:t>
        <a:bodyPr/>
        <a:lstStyle/>
        <a:p>
          <a:r>
            <a:rPr lang="en-US"/>
            <a:t>Key Contacts;  Questions? Objections. Bring it all back.   </a:t>
          </a:r>
        </a:p>
      </dgm:t>
    </dgm:pt>
    <dgm:pt modelId="{52B5BB75-4CF1-410A-9E61-D83743DDE9FC}" type="parTrans" cxnId="{6F0196B8-6DBA-4A8C-B1B0-4EBE7B23B5D8}">
      <dgm:prSet/>
      <dgm:spPr/>
      <dgm:t>
        <a:bodyPr/>
        <a:lstStyle/>
        <a:p>
          <a:endParaRPr lang="en-US"/>
        </a:p>
      </dgm:t>
    </dgm:pt>
    <dgm:pt modelId="{4185A2B0-48FA-4257-808C-FCFA15C4CA11}" type="sibTrans" cxnId="{6F0196B8-6DBA-4A8C-B1B0-4EBE7B23B5D8}">
      <dgm:prSet/>
      <dgm:spPr/>
      <dgm:t>
        <a:bodyPr/>
        <a:lstStyle/>
        <a:p>
          <a:endParaRPr lang="en-US"/>
        </a:p>
      </dgm:t>
    </dgm:pt>
    <dgm:pt modelId="{84C303C4-5C3C-4DEE-BD35-0B20213695D2}" type="pres">
      <dgm:prSet presAssocID="{30D8AC37-BCD5-4ACD-A770-A5AA0F9E5061}" presName="root" presStyleCnt="0">
        <dgm:presLayoutVars>
          <dgm:dir/>
          <dgm:resizeHandles val="exact"/>
        </dgm:presLayoutVars>
      </dgm:prSet>
      <dgm:spPr/>
    </dgm:pt>
    <dgm:pt modelId="{4D947D30-678C-4066-87E1-7E6297D6FC4A}" type="pres">
      <dgm:prSet presAssocID="{A3121C0E-F392-42EE-AD60-F5CE8BA5CC1F}" presName="compNode" presStyleCnt="0"/>
      <dgm:spPr/>
    </dgm:pt>
    <dgm:pt modelId="{4DB840E8-4BDA-4CF2-8934-F8AB468A2F7A}" type="pres">
      <dgm:prSet presAssocID="{A3121C0E-F392-42EE-AD60-F5CE8BA5CC1F}" presName="bgRect" presStyleLbl="bgShp" presStyleIdx="0" presStyleCnt="3"/>
      <dgm:spPr/>
    </dgm:pt>
    <dgm:pt modelId="{FD2EB3D7-4F6B-49B8-A735-00D293F27106}" type="pres">
      <dgm:prSet presAssocID="{A3121C0E-F392-42EE-AD60-F5CE8BA5CC1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DFEEFCF-8529-445D-851D-22549A1998F5}" type="pres">
      <dgm:prSet presAssocID="{A3121C0E-F392-42EE-AD60-F5CE8BA5CC1F}" presName="spaceRect" presStyleCnt="0"/>
      <dgm:spPr/>
    </dgm:pt>
    <dgm:pt modelId="{6E2699AD-1035-4104-B8E3-B0BE8A3FADC1}" type="pres">
      <dgm:prSet presAssocID="{A3121C0E-F392-42EE-AD60-F5CE8BA5CC1F}" presName="parTx" presStyleLbl="revTx" presStyleIdx="0" presStyleCnt="6">
        <dgm:presLayoutVars>
          <dgm:chMax val="0"/>
          <dgm:chPref val="0"/>
        </dgm:presLayoutVars>
      </dgm:prSet>
      <dgm:spPr/>
    </dgm:pt>
    <dgm:pt modelId="{B70F8235-5C18-4C04-B2CF-34748E389143}" type="pres">
      <dgm:prSet presAssocID="{A3121C0E-F392-42EE-AD60-F5CE8BA5CC1F}" presName="desTx" presStyleLbl="revTx" presStyleIdx="1" presStyleCnt="6">
        <dgm:presLayoutVars/>
      </dgm:prSet>
      <dgm:spPr/>
    </dgm:pt>
    <dgm:pt modelId="{944B2297-9DB2-4100-9530-86EB23526D1A}" type="pres">
      <dgm:prSet presAssocID="{EAE87960-1FCF-458E-8150-722BBE96AA9E}" presName="sibTrans" presStyleCnt="0"/>
      <dgm:spPr/>
    </dgm:pt>
    <dgm:pt modelId="{12B99530-46A0-4647-BFAB-CA332146EAC3}" type="pres">
      <dgm:prSet presAssocID="{7F7431B3-400F-4383-A60B-9F0190B498A6}" presName="compNode" presStyleCnt="0"/>
      <dgm:spPr/>
    </dgm:pt>
    <dgm:pt modelId="{7F0B7DA6-B697-478C-AF62-27E5FD6EAE3C}" type="pres">
      <dgm:prSet presAssocID="{7F7431B3-400F-4383-A60B-9F0190B498A6}" presName="bgRect" presStyleLbl="bgShp" presStyleIdx="1" presStyleCnt="3"/>
      <dgm:spPr/>
    </dgm:pt>
    <dgm:pt modelId="{C32A1C6C-5147-4314-99C2-A1F4ABEDEBCD}" type="pres">
      <dgm:prSet presAssocID="{7F7431B3-400F-4383-A60B-9F0190B498A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342EC5D6-127D-4D27-A766-736FF0EC1E2B}" type="pres">
      <dgm:prSet presAssocID="{7F7431B3-400F-4383-A60B-9F0190B498A6}" presName="spaceRect" presStyleCnt="0"/>
      <dgm:spPr/>
    </dgm:pt>
    <dgm:pt modelId="{9359FB12-88CF-472B-9FCA-8FFD239FE357}" type="pres">
      <dgm:prSet presAssocID="{7F7431B3-400F-4383-A60B-9F0190B498A6}" presName="parTx" presStyleLbl="revTx" presStyleIdx="2" presStyleCnt="6">
        <dgm:presLayoutVars>
          <dgm:chMax val="0"/>
          <dgm:chPref val="0"/>
        </dgm:presLayoutVars>
      </dgm:prSet>
      <dgm:spPr/>
    </dgm:pt>
    <dgm:pt modelId="{3E60687A-6B5C-4D96-B1A2-AF956E30694E}" type="pres">
      <dgm:prSet presAssocID="{7F7431B3-400F-4383-A60B-9F0190B498A6}" presName="desTx" presStyleLbl="revTx" presStyleIdx="3" presStyleCnt="6">
        <dgm:presLayoutVars/>
      </dgm:prSet>
      <dgm:spPr/>
    </dgm:pt>
    <dgm:pt modelId="{63F16A8A-DA29-4187-B752-2D38339155B7}" type="pres">
      <dgm:prSet presAssocID="{7DEDA032-3C79-4D26-91ED-E41391945EAE}" presName="sibTrans" presStyleCnt="0"/>
      <dgm:spPr/>
    </dgm:pt>
    <dgm:pt modelId="{017E8918-9058-4605-B206-D99988BA1D3F}" type="pres">
      <dgm:prSet presAssocID="{C81437EC-C3E9-47EC-A11E-965AAE6C7275}" presName="compNode" presStyleCnt="0"/>
      <dgm:spPr/>
    </dgm:pt>
    <dgm:pt modelId="{835B8A91-5455-4F43-AB74-D42D0A25C854}" type="pres">
      <dgm:prSet presAssocID="{C81437EC-C3E9-47EC-A11E-965AAE6C7275}" presName="bgRect" presStyleLbl="bgShp" presStyleIdx="2" presStyleCnt="3"/>
      <dgm:spPr/>
    </dgm:pt>
    <dgm:pt modelId="{25498701-2192-4265-A4E8-3991FFCBEF4B}" type="pres">
      <dgm:prSet presAssocID="{C81437EC-C3E9-47EC-A11E-965AAE6C727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6518575-AAB7-4AE5-9EC6-AE014CB0D38A}" type="pres">
      <dgm:prSet presAssocID="{C81437EC-C3E9-47EC-A11E-965AAE6C7275}" presName="spaceRect" presStyleCnt="0"/>
      <dgm:spPr/>
    </dgm:pt>
    <dgm:pt modelId="{A2E74989-E539-4738-AD49-E00CB307E06C}" type="pres">
      <dgm:prSet presAssocID="{C81437EC-C3E9-47EC-A11E-965AAE6C7275}" presName="parTx" presStyleLbl="revTx" presStyleIdx="4" presStyleCnt="6">
        <dgm:presLayoutVars>
          <dgm:chMax val="0"/>
          <dgm:chPref val="0"/>
        </dgm:presLayoutVars>
      </dgm:prSet>
      <dgm:spPr/>
    </dgm:pt>
    <dgm:pt modelId="{FEB77A95-DCFB-4F47-B76D-3AFB26EA3B80}" type="pres">
      <dgm:prSet presAssocID="{C81437EC-C3E9-47EC-A11E-965AAE6C7275}" presName="desTx" presStyleLbl="revTx" presStyleIdx="5" presStyleCnt="6">
        <dgm:presLayoutVars/>
      </dgm:prSet>
      <dgm:spPr/>
    </dgm:pt>
  </dgm:ptLst>
  <dgm:cxnLst>
    <dgm:cxn modelId="{B3E31500-9E25-4474-82B3-0AEAEAD2F585}" srcId="{7F7431B3-400F-4383-A60B-9F0190B498A6}" destId="{F083236A-148D-49D2-8B58-0E931B690B6D}" srcOrd="0" destOrd="0" parTransId="{34B7C415-8AA8-457B-8923-2CC46362C741}" sibTransId="{7C995D1C-00C6-44DC-8936-7F239779B63A}"/>
    <dgm:cxn modelId="{6E6E7110-A22E-4140-A5CD-6CC6EA226ABD}" srcId="{A3121C0E-F392-42EE-AD60-F5CE8BA5CC1F}" destId="{D9405DDD-AA07-4A8F-B8DA-B0A232929809}" srcOrd="0" destOrd="0" parTransId="{BAAB3A03-9ED2-45D9-9565-645278063AF2}" sibTransId="{C90899B4-A5CC-4762-947E-620511BAAD43}"/>
    <dgm:cxn modelId="{2B324014-A314-49B7-BC42-6A31253AF504}" srcId="{30D8AC37-BCD5-4ACD-A770-A5AA0F9E5061}" destId="{7F7431B3-400F-4383-A60B-9F0190B498A6}" srcOrd="1" destOrd="0" parTransId="{91834921-357F-4DF8-9089-F163172491AC}" sibTransId="{7DEDA032-3C79-4D26-91ED-E41391945EAE}"/>
    <dgm:cxn modelId="{5EE01F22-38A0-484F-8866-E14D2C65FC28}" type="presOf" srcId="{C81437EC-C3E9-47EC-A11E-965AAE6C7275}" destId="{A2E74989-E539-4738-AD49-E00CB307E06C}" srcOrd="0" destOrd="0" presId="urn:microsoft.com/office/officeart/2018/2/layout/IconVerticalSolidList"/>
    <dgm:cxn modelId="{D2FBA063-C910-4199-A528-E93619DE0715}" type="presOf" srcId="{A3121C0E-F392-42EE-AD60-F5CE8BA5CC1F}" destId="{6E2699AD-1035-4104-B8E3-B0BE8A3FADC1}" srcOrd="0" destOrd="0" presId="urn:microsoft.com/office/officeart/2018/2/layout/IconVerticalSolidList"/>
    <dgm:cxn modelId="{0C328147-F68B-405E-9448-49BC55754048}" type="presOf" srcId="{C89381E4-0951-43D6-B544-3B6920790FDF}" destId="{FEB77A95-DCFB-4F47-B76D-3AFB26EA3B80}" srcOrd="0" destOrd="0" presId="urn:microsoft.com/office/officeart/2018/2/layout/IconVerticalSolidList"/>
    <dgm:cxn modelId="{5C88FD58-9DBE-4516-A9A1-E08E30C94A0C}" type="presOf" srcId="{30D8AC37-BCD5-4ACD-A770-A5AA0F9E5061}" destId="{84C303C4-5C3C-4DEE-BD35-0B20213695D2}" srcOrd="0" destOrd="0" presId="urn:microsoft.com/office/officeart/2018/2/layout/IconVerticalSolidList"/>
    <dgm:cxn modelId="{84A13688-00B1-43AC-B262-9E9E5B0FE1A2}" srcId="{30D8AC37-BCD5-4ACD-A770-A5AA0F9E5061}" destId="{A3121C0E-F392-42EE-AD60-F5CE8BA5CC1F}" srcOrd="0" destOrd="0" parTransId="{A043863A-2651-4833-9F74-B2076A13D1EA}" sibTransId="{EAE87960-1FCF-458E-8150-722BBE96AA9E}"/>
    <dgm:cxn modelId="{FD226294-11F0-433D-94D1-F914618A4FA0}" type="presOf" srcId="{F083236A-148D-49D2-8B58-0E931B690B6D}" destId="{3E60687A-6B5C-4D96-B1A2-AF956E30694E}" srcOrd="0" destOrd="0" presId="urn:microsoft.com/office/officeart/2018/2/layout/IconVerticalSolidList"/>
    <dgm:cxn modelId="{6F0196B8-6DBA-4A8C-B1B0-4EBE7B23B5D8}" srcId="{C81437EC-C3E9-47EC-A11E-965AAE6C7275}" destId="{C89381E4-0951-43D6-B544-3B6920790FDF}" srcOrd="0" destOrd="0" parTransId="{52B5BB75-4CF1-410A-9E61-D83743DDE9FC}" sibTransId="{4185A2B0-48FA-4257-808C-FCFA15C4CA11}"/>
    <dgm:cxn modelId="{1414EAD9-91C1-4643-BDB5-60E3BDF2B9E4}" type="presOf" srcId="{7F7431B3-400F-4383-A60B-9F0190B498A6}" destId="{9359FB12-88CF-472B-9FCA-8FFD239FE357}" srcOrd="0" destOrd="0" presId="urn:microsoft.com/office/officeart/2018/2/layout/IconVerticalSolidList"/>
    <dgm:cxn modelId="{53E483E9-722A-471D-89F1-927D8BA4AC88}" srcId="{30D8AC37-BCD5-4ACD-A770-A5AA0F9E5061}" destId="{C81437EC-C3E9-47EC-A11E-965AAE6C7275}" srcOrd="2" destOrd="0" parTransId="{14FEFE1B-DD5F-43A8-89DF-F5C5523F7CFF}" sibTransId="{5BA37A6C-8B8F-4A85-9287-DEDD74A69D4B}"/>
    <dgm:cxn modelId="{FA94F7FF-074B-47DE-96C4-45AF37CA2667}" type="presOf" srcId="{D9405DDD-AA07-4A8F-B8DA-B0A232929809}" destId="{B70F8235-5C18-4C04-B2CF-34748E389143}" srcOrd="0" destOrd="0" presId="urn:microsoft.com/office/officeart/2018/2/layout/IconVerticalSolidList"/>
    <dgm:cxn modelId="{4C7E17F3-C8B9-4724-8A79-B86552FC0507}" type="presParOf" srcId="{84C303C4-5C3C-4DEE-BD35-0B20213695D2}" destId="{4D947D30-678C-4066-87E1-7E6297D6FC4A}" srcOrd="0" destOrd="0" presId="urn:microsoft.com/office/officeart/2018/2/layout/IconVerticalSolidList"/>
    <dgm:cxn modelId="{A21FD672-FD27-454E-A2EA-F19E58173331}" type="presParOf" srcId="{4D947D30-678C-4066-87E1-7E6297D6FC4A}" destId="{4DB840E8-4BDA-4CF2-8934-F8AB468A2F7A}" srcOrd="0" destOrd="0" presId="urn:microsoft.com/office/officeart/2018/2/layout/IconVerticalSolidList"/>
    <dgm:cxn modelId="{C41229BB-67FD-4C1A-A273-6A8C5AEE6EFD}" type="presParOf" srcId="{4D947D30-678C-4066-87E1-7E6297D6FC4A}" destId="{FD2EB3D7-4F6B-49B8-A735-00D293F27106}" srcOrd="1" destOrd="0" presId="urn:microsoft.com/office/officeart/2018/2/layout/IconVerticalSolidList"/>
    <dgm:cxn modelId="{BE356881-1BAF-4043-A592-7353390CBAFA}" type="presParOf" srcId="{4D947D30-678C-4066-87E1-7E6297D6FC4A}" destId="{8DFEEFCF-8529-445D-851D-22549A1998F5}" srcOrd="2" destOrd="0" presId="urn:microsoft.com/office/officeart/2018/2/layout/IconVerticalSolidList"/>
    <dgm:cxn modelId="{D3F6E6EA-B092-4791-8195-0D8342A001D6}" type="presParOf" srcId="{4D947D30-678C-4066-87E1-7E6297D6FC4A}" destId="{6E2699AD-1035-4104-B8E3-B0BE8A3FADC1}" srcOrd="3" destOrd="0" presId="urn:microsoft.com/office/officeart/2018/2/layout/IconVerticalSolidList"/>
    <dgm:cxn modelId="{D7F5D43A-E4E3-4710-8E78-438B1DA8AB14}" type="presParOf" srcId="{4D947D30-678C-4066-87E1-7E6297D6FC4A}" destId="{B70F8235-5C18-4C04-B2CF-34748E389143}" srcOrd="4" destOrd="0" presId="urn:microsoft.com/office/officeart/2018/2/layout/IconVerticalSolidList"/>
    <dgm:cxn modelId="{F02FCFCE-A91B-4D83-ABB4-D8374D65F1AF}" type="presParOf" srcId="{84C303C4-5C3C-4DEE-BD35-0B20213695D2}" destId="{944B2297-9DB2-4100-9530-86EB23526D1A}" srcOrd="1" destOrd="0" presId="urn:microsoft.com/office/officeart/2018/2/layout/IconVerticalSolidList"/>
    <dgm:cxn modelId="{FBCC9B3B-3654-4B41-BA7A-6372065347AE}" type="presParOf" srcId="{84C303C4-5C3C-4DEE-BD35-0B20213695D2}" destId="{12B99530-46A0-4647-BFAB-CA332146EAC3}" srcOrd="2" destOrd="0" presId="urn:microsoft.com/office/officeart/2018/2/layout/IconVerticalSolidList"/>
    <dgm:cxn modelId="{5F63CFAE-9148-4E2C-B368-098DE9165126}" type="presParOf" srcId="{12B99530-46A0-4647-BFAB-CA332146EAC3}" destId="{7F0B7DA6-B697-478C-AF62-27E5FD6EAE3C}" srcOrd="0" destOrd="0" presId="urn:microsoft.com/office/officeart/2018/2/layout/IconVerticalSolidList"/>
    <dgm:cxn modelId="{EB127DE7-2FC4-45C5-B7A3-41F32935ED6B}" type="presParOf" srcId="{12B99530-46A0-4647-BFAB-CA332146EAC3}" destId="{C32A1C6C-5147-4314-99C2-A1F4ABEDEBCD}" srcOrd="1" destOrd="0" presId="urn:microsoft.com/office/officeart/2018/2/layout/IconVerticalSolidList"/>
    <dgm:cxn modelId="{AB1681C1-ACE3-491E-B127-89DB14CE29C1}" type="presParOf" srcId="{12B99530-46A0-4647-BFAB-CA332146EAC3}" destId="{342EC5D6-127D-4D27-A766-736FF0EC1E2B}" srcOrd="2" destOrd="0" presId="urn:microsoft.com/office/officeart/2018/2/layout/IconVerticalSolidList"/>
    <dgm:cxn modelId="{E77EF653-458D-4ABB-A1E3-3767B7C6CD5F}" type="presParOf" srcId="{12B99530-46A0-4647-BFAB-CA332146EAC3}" destId="{9359FB12-88CF-472B-9FCA-8FFD239FE357}" srcOrd="3" destOrd="0" presId="urn:microsoft.com/office/officeart/2018/2/layout/IconVerticalSolidList"/>
    <dgm:cxn modelId="{46FDCEBC-AB8A-4E85-9C62-006F71E51622}" type="presParOf" srcId="{12B99530-46A0-4647-BFAB-CA332146EAC3}" destId="{3E60687A-6B5C-4D96-B1A2-AF956E30694E}" srcOrd="4" destOrd="0" presId="urn:microsoft.com/office/officeart/2018/2/layout/IconVerticalSolidList"/>
    <dgm:cxn modelId="{0E80E997-D5CF-4045-B031-6456B2E8B33A}" type="presParOf" srcId="{84C303C4-5C3C-4DEE-BD35-0B20213695D2}" destId="{63F16A8A-DA29-4187-B752-2D38339155B7}" srcOrd="3" destOrd="0" presId="urn:microsoft.com/office/officeart/2018/2/layout/IconVerticalSolidList"/>
    <dgm:cxn modelId="{F7AC905F-5EB0-463D-A7DC-DEBA3F7C80B1}" type="presParOf" srcId="{84C303C4-5C3C-4DEE-BD35-0B20213695D2}" destId="{017E8918-9058-4605-B206-D99988BA1D3F}" srcOrd="4" destOrd="0" presId="urn:microsoft.com/office/officeart/2018/2/layout/IconVerticalSolidList"/>
    <dgm:cxn modelId="{2ED816C3-F4DD-46A8-B121-B32E2B15CEF3}" type="presParOf" srcId="{017E8918-9058-4605-B206-D99988BA1D3F}" destId="{835B8A91-5455-4F43-AB74-D42D0A25C854}" srcOrd="0" destOrd="0" presId="urn:microsoft.com/office/officeart/2018/2/layout/IconVerticalSolidList"/>
    <dgm:cxn modelId="{F9E8EFFA-7BB0-4224-AFEC-03570021010A}" type="presParOf" srcId="{017E8918-9058-4605-B206-D99988BA1D3F}" destId="{25498701-2192-4265-A4E8-3991FFCBEF4B}" srcOrd="1" destOrd="0" presId="urn:microsoft.com/office/officeart/2018/2/layout/IconVerticalSolidList"/>
    <dgm:cxn modelId="{BD22FD31-F81B-4203-81F8-3229ECD64EB5}" type="presParOf" srcId="{017E8918-9058-4605-B206-D99988BA1D3F}" destId="{16518575-AAB7-4AE5-9EC6-AE014CB0D38A}" srcOrd="2" destOrd="0" presId="urn:microsoft.com/office/officeart/2018/2/layout/IconVerticalSolidList"/>
    <dgm:cxn modelId="{6EED5414-B15A-404D-B325-AAC510467026}" type="presParOf" srcId="{017E8918-9058-4605-B206-D99988BA1D3F}" destId="{A2E74989-E539-4738-AD49-E00CB307E06C}" srcOrd="3" destOrd="0" presId="urn:microsoft.com/office/officeart/2018/2/layout/IconVerticalSolidList"/>
    <dgm:cxn modelId="{9B57CEE3-7E7F-4861-8558-EF4A1B258539}" type="presParOf" srcId="{017E8918-9058-4605-B206-D99988BA1D3F}" destId="{FEB77A95-DCFB-4F47-B76D-3AFB26EA3B8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355CC-3A3D-4403-8579-F28A92D880E1}">
      <dsp:nvSpPr>
        <dsp:cNvPr id="0" name=""/>
        <dsp:cNvSpPr/>
      </dsp:nvSpPr>
      <dsp:spPr>
        <a:xfrm>
          <a:off x="1488" y="1822188"/>
          <a:ext cx="2437804" cy="97512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2024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Formed Advocacy Committee</a:t>
          </a:r>
        </a:p>
      </dsp:txBody>
      <dsp:txXfrm>
        <a:off x="1488" y="1822188"/>
        <a:ext cx="2194024" cy="975121"/>
      </dsp:txXfrm>
    </dsp:sp>
    <dsp:sp modelId="{F8186F3C-2AD4-41CE-B1A7-190CD12DA943}">
      <dsp:nvSpPr>
        <dsp:cNvPr id="0" name=""/>
        <dsp:cNvSpPr/>
      </dsp:nvSpPr>
      <dsp:spPr>
        <a:xfrm>
          <a:off x="1847818" y="1842968"/>
          <a:ext cx="2437804" cy="9751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January 2025 Stood up Voter Voice </a:t>
          </a:r>
        </a:p>
      </dsp:txBody>
      <dsp:txXfrm>
        <a:off x="2335379" y="1842968"/>
        <a:ext cx="1462683" cy="975121"/>
      </dsp:txXfrm>
    </dsp:sp>
    <dsp:sp modelId="{F47798E2-7E59-449F-9C68-2409A89F9DA2}">
      <dsp:nvSpPr>
        <dsp:cNvPr id="0" name=""/>
        <dsp:cNvSpPr/>
      </dsp:nvSpPr>
      <dsp:spPr>
        <a:xfrm>
          <a:off x="3858870" y="1832719"/>
          <a:ext cx="2437804" cy="9751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February 2025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Attended NPE Relaunch</a:t>
          </a:r>
        </a:p>
      </dsp:txBody>
      <dsp:txXfrm>
        <a:off x="4346431" y="1832719"/>
        <a:ext cx="1462683" cy="975121"/>
      </dsp:txXfrm>
    </dsp:sp>
    <dsp:sp modelId="{C66E7D5A-6EE7-4B19-91E0-B6D560207431}">
      <dsp:nvSpPr>
        <dsp:cNvPr id="0" name=""/>
        <dsp:cNvSpPr/>
      </dsp:nvSpPr>
      <dsp:spPr>
        <a:xfrm>
          <a:off x="5852219" y="1822188"/>
          <a:ext cx="2437804" cy="9751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March 2025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Announce NPE as a priority</a:t>
          </a:r>
        </a:p>
      </dsp:txBody>
      <dsp:txXfrm>
        <a:off x="6339780" y="1822188"/>
        <a:ext cx="1462683" cy="975121"/>
      </dsp:txXfrm>
    </dsp:sp>
    <dsp:sp modelId="{6655A011-56B0-41F2-BEFE-6ED63DD0F564}">
      <dsp:nvSpPr>
        <dsp:cNvPr id="0" name=""/>
        <dsp:cNvSpPr/>
      </dsp:nvSpPr>
      <dsp:spPr>
        <a:xfrm>
          <a:off x="7742697" y="1822188"/>
          <a:ext cx="2437804" cy="9751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April 2025 CDC Changes</a:t>
          </a:r>
        </a:p>
      </dsp:txBody>
      <dsp:txXfrm>
        <a:off x="8230258" y="1822188"/>
        <a:ext cx="1462683" cy="975121"/>
      </dsp:txXfrm>
    </dsp:sp>
    <dsp:sp modelId="{D4BBEE44-EB70-4A9F-9BE4-023518AF22D1}">
      <dsp:nvSpPr>
        <dsp:cNvPr id="0" name=""/>
        <dsp:cNvSpPr/>
      </dsp:nvSpPr>
      <dsp:spPr>
        <a:xfrm>
          <a:off x="9752706" y="1822188"/>
          <a:ext cx="2437804" cy="9751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June 2025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Push Week for NPE</a:t>
          </a:r>
        </a:p>
      </dsp:txBody>
      <dsp:txXfrm>
        <a:off x="10240267" y="1822188"/>
        <a:ext cx="1462683" cy="975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840E8-4BDA-4CF2-8934-F8AB468A2F7A}">
      <dsp:nvSpPr>
        <dsp:cNvPr id="0" name=""/>
        <dsp:cNvSpPr/>
      </dsp:nvSpPr>
      <dsp:spPr>
        <a:xfrm>
          <a:off x="0" y="459"/>
          <a:ext cx="10515600" cy="107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EB3D7-4F6B-49B8-A735-00D293F27106}">
      <dsp:nvSpPr>
        <dsp:cNvPr id="0" name=""/>
        <dsp:cNvSpPr/>
      </dsp:nvSpPr>
      <dsp:spPr>
        <a:xfrm>
          <a:off x="325418" y="242506"/>
          <a:ext cx="591669" cy="591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699AD-1035-4104-B8E3-B0BE8A3FADC1}">
      <dsp:nvSpPr>
        <dsp:cNvPr id="0" name=""/>
        <dsp:cNvSpPr/>
      </dsp:nvSpPr>
      <dsp:spPr>
        <a:xfrm>
          <a:off x="1242505" y="459"/>
          <a:ext cx="4732020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Use the tools and talking points provided</a:t>
          </a:r>
        </a:p>
      </dsp:txBody>
      <dsp:txXfrm>
        <a:off x="1242505" y="459"/>
        <a:ext cx="4732020" cy="1075762"/>
      </dsp:txXfrm>
    </dsp:sp>
    <dsp:sp modelId="{B70F8235-5C18-4C04-B2CF-34748E389143}">
      <dsp:nvSpPr>
        <dsp:cNvPr id="0" name=""/>
        <dsp:cNvSpPr/>
      </dsp:nvSpPr>
      <dsp:spPr>
        <a:xfrm>
          <a:off x="5974525" y="459"/>
          <a:ext cx="4541074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Consistency of message is critical. </a:t>
          </a:r>
        </a:p>
      </dsp:txBody>
      <dsp:txXfrm>
        <a:off x="5974525" y="459"/>
        <a:ext cx="4541074" cy="1075762"/>
      </dsp:txXfrm>
    </dsp:sp>
    <dsp:sp modelId="{7F0B7DA6-B697-478C-AF62-27E5FD6EAE3C}">
      <dsp:nvSpPr>
        <dsp:cNvPr id="0" name=""/>
        <dsp:cNvSpPr/>
      </dsp:nvSpPr>
      <dsp:spPr>
        <a:xfrm>
          <a:off x="0" y="1345162"/>
          <a:ext cx="10515600" cy="107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A1C6C-5147-4314-99C2-A1F4ABEDEBCD}">
      <dsp:nvSpPr>
        <dsp:cNvPr id="0" name=""/>
        <dsp:cNvSpPr/>
      </dsp:nvSpPr>
      <dsp:spPr>
        <a:xfrm>
          <a:off x="325418" y="1587209"/>
          <a:ext cx="591669" cy="591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9FB12-88CF-472B-9FCA-8FFD239FE357}">
      <dsp:nvSpPr>
        <dsp:cNvPr id="0" name=""/>
        <dsp:cNvSpPr/>
      </dsp:nvSpPr>
      <dsp:spPr>
        <a:xfrm>
          <a:off x="1242505" y="1345162"/>
          <a:ext cx="4732020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Don’t wait for the perfect meeting. </a:t>
          </a:r>
        </a:p>
      </dsp:txBody>
      <dsp:txXfrm>
        <a:off x="1242505" y="1345162"/>
        <a:ext cx="4732020" cy="1075762"/>
      </dsp:txXfrm>
    </dsp:sp>
    <dsp:sp modelId="{3E60687A-6B5C-4D96-B1A2-AF956E30694E}">
      <dsp:nvSpPr>
        <dsp:cNvPr id="0" name=""/>
        <dsp:cNvSpPr/>
      </dsp:nvSpPr>
      <dsp:spPr>
        <a:xfrm>
          <a:off x="5974525" y="1345162"/>
          <a:ext cx="4541074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Get the imperfect meeting on the calendar!</a:t>
          </a:r>
        </a:p>
      </dsp:txBody>
      <dsp:txXfrm>
        <a:off x="5974525" y="1345162"/>
        <a:ext cx="4541074" cy="1075762"/>
      </dsp:txXfrm>
    </dsp:sp>
    <dsp:sp modelId="{835B8A91-5455-4F43-AB74-D42D0A25C854}">
      <dsp:nvSpPr>
        <dsp:cNvPr id="0" name=""/>
        <dsp:cNvSpPr/>
      </dsp:nvSpPr>
      <dsp:spPr>
        <a:xfrm>
          <a:off x="0" y="2689865"/>
          <a:ext cx="10515600" cy="107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98701-2192-4265-A4E8-3991FFCBEF4B}">
      <dsp:nvSpPr>
        <dsp:cNvPr id="0" name=""/>
        <dsp:cNvSpPr/>
      </dsp:nvSpPr>
      <dsp:spPr>
        <a:xfrm>
          <a:off x="325418" y="2931912"/>
          <a:ext cx="591669" cy="5916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74989-E539-4738-AD49-E00CB307E06C}">
      <dsp:nvSpPr>
        <dsp:cNvPr id="0" name=""/>
        <dsp:cNvSpPr/>
      </dsp:nvSpPr>
      <dsp:spPr>
        <a:xfrm>
          <a:off x="1242505" y="2689865"/>
          <a:ext cx="4732020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Take Notes and Share with the Class </a:t>
          </a:r>
        </a:p>
      </dsp:txBody>
      <dsp:txXfrm>
        <a:off x="1242505" y="2689865"/>
        <a:ext cx="4732020" cy="1075762"/>
      </dsp:txXfrm>
    </dsp:sp>
    <dsp:sp modelId="{FEB77A95-DCFB-4F47-B76D-3AFB26EA3B80}">
      <dsp:nvSpPr>
        <dsp:cNvPr id="0" name=""/>
        <dsp:cNvSpPr/>
      </dsp:nvSpPr>
      <dsp:spPr>
        <a:xfrm>
          <a:off x="5974525" y="2689865"/>
          <a:ext cx="4541074" cy="1075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52" tIns="113852" rIns="113852" bIns="11385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Contacts;  Questions? Objections. Bring it all back.   </a:t>
          </a:r>
        </a:p>
      </dsp:txBody>
      <dsp:txXfrm>
        <a:off x="5974525" y="2689865"/>
        <a:ext cx="4541074" cy="1075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FC12B-17BF-9349-BDCD-BBFC9FC66B4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DDA09-BE35-3B4A-A1EA-C8A7E9F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8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3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these organizations are members of the Epilepsies Action Network on their own, and others are not.</a:t>
            </a:r>
          </a:p>
          <a:p>
            <a:r>
              <a:rPr lang="en-US" dirty="0"/>
              <a:t>We currently have 18 active member organizations.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inspired you to organize your community to activate around the National Plan?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5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you starting from scratch/"ground zero" or did your org have a history of advocacy?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In 2024, we had planned to make Advocacy a priority for 2025 – we had purchased Voter Voice, formed an Advocacy Committee…..</a:t>
            </a:r>
          </a:p>
          <a:p>
            <a:endParaRPr lang="en-US" dirty="0"/>
          </a:p>
          <a:p>
            <a:r>
              <a:rPr lang="en-US" dirty="0"/>
              <a:t>We decided to lean in to the National Plan for Epilepsy – Lisa Gallipoli and Sarah Dau, Board member for EAA, attended the relaunch in DC (and made visits on the Hill before the meeting and the snow hit!).</a:t>
            </a:r>
          </a:p>
          <a:p>
            <a:endParaRPr lang="en-US" dirty="0"/>
          </a:p>
          <a:p>
            <a:r>
              <a:rPr lang="en-US" dirty="0"/>
              <a:t>In March 2025 we announce at our Member Organization meeting that NPE was a priority and that we had the tools built in Voter Voice to support it for our member organizations.</a:t>
            </a:r>
          </a:p>
          <a:p>
            <a:endParaRPr lang="en-US" dirty="0"/>
          </a:p>
          <a:p>
            <a:r>
              <a:rPr lang="en-US" dirty="0"/>
              <a:t>We had planned to launch a ‘push week’ in May, 2025 – but then the changes at the CDC were announced in early April so we pivoted and put our efforts into alerts and activities around support for the epilepsy program….</a:t>
            </a:r>
          </a:p>
          <a:p>
            <a:endParaRPr lang="en-US" dirty="0"/>
          </a:p>
          <a:p>
            <a:r>
              <a:rPr lang="en-US" dirty="0"/>
              <a:t>And, we did our push week in June, 2025.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activities did you undertake to promote the National Plan?</a:t>
            </a: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400" b="1" dirty="0"/>
              <a:t>Action Alert built in Voter Voice</a:t>
            </a:r>
          </a:p>
          <a:p>
            <a:pPr lvl="1"/>
            <a:r>
              <a:rPr lang="en-US" sz="2400" dirty="0"/>
              <a:t>Member Organizations of Epilepsy Alliance America have access to the data generated from their geographic footprints</a:t>
            </a:r>
          </a:p>
          <a:p>
            <a:pPr lvl="1"/>
            <a:r>
              <a:rPr lang="en-US" sz="2400" dirty="0"/>
              <a:t>Use the same exact language and messages that Epilepsy Action Network provided.  </a:t>
            </a:r>
          </a:p>
          <a:p>
            <a:r>
              <a:rPr lang="en-US" sz="2400" b="1" dirty="0"/>
              <a:t>Push Week – June 2025</a:t>
            </a:r>
          </a:p>
          <a:p>
            <a:pPr lvl="1"/>
            <a:r>
              <a:rPr lang="en-US" sz="2400" dirty="0"/>
              <a:t>Dedicated </a:t>
            </a:r>
            <a:r>
              <a:rPr lang="en-US" sz="2400" dirty="0" err="1"/>
              <a:t>eMail</a:t>
            </a:r>
            <a:r>
              <a:rPr lang="en-US" sz="2400" dirty="0"/>
              <a:t> + Social Media Campaign across the Epilepsy Alliance America member organization network</a:t>
            </a:r>
          </a:p>
          <a:p>
            <a:pPr lvl="1"/>
            <a:r>
              <a:rPr lang="en-US" sz="2400" dirty="0"/>
              <a:t>Felt that by doing a ‘push week’ we created some urgency and momentum on an issue that doesn’t always feel urgent. </a:t>
            </a:r>
          </a:p>
          <a:p>
            <a:r>
              <a:rPr lang="en-US" sz="2400" b="1" dirty="0"/>
              <a:t>August Recess Visits</a:t>
            </a:r>
          </a:p>
          <a:p>
            <a:pPr lvl="1"/>
            <a:r>
              <a:rPr lang="en-US" sz="2400" dirty="0"/>
              <a:t>Commitment by Advocacy Committee members to schedule visits and include the National Plan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5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Here a few photos from our visits.</a:t>
            </a:r>
          </a:p>
          <a:p>
            <a:endParaRPr lang="en-US" dirty="0"/>
          </a:p>
          <a:p>
            <a:r>
              <a:rPr lang="en-US" dirty="0"/>
              <a:t>And, of course, these photos were also share via social media after the visits, and the members of Congress were tagged.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97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was the impact to the National Plan campaign and your organization internally? (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legislation Sign Ons, Community Building, Increased Awareness of Your Org/Mission/Priorities)?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Tammy Duckworth Office – </a:t>
            </a:r>
          </a:p>
          <a:p>
            <a:r>
              <a:rPr lang="en-US" dirty="0"/>
              <a:t>Seizure First Aid Training</a:t>
            </a:r>
          </a:p>
          <a:p>
            <a:r>
              <a:rPr lang="en-US" dirty="0"/>
              <a:t>(even though she is not signed on to the NPE – yet – because a NO is a no for right now)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Louisiana – learning that a key staffer has a child with LGS.</a:t>
            </a:r>
          </a:p>
          <a:p>
            <a:r>
              <a:rPr lang="en-US" dirty="0">
                <a:sym typeface="Wingdings" panose="05000000000000000000" pitchFamily="2" charset="2"/>
              </a:rPr>
              <a:t>We know that staff with connections to the mission are often the key to the legislator signing on….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6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messages and activities resonated? How did you motivate/inspire your community?</a:t>
            </a:r>
          </a:p>
          <a:p>
            <a:pPr lvl="0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uncovered Key Contacts where we least expected them….</a:t>
            </a:r>
          </a:p>
          <a:p>
            <a:r>
              <a:rPr lang="en-US" dirty="0"/>
              <a:t>We actually never talked about the NPE – Mike (our strategic plan consultant) saw our </a:t>
            </a:r>
            <a:r>
              <a:rPr lang="en-US" dirty="0" err="1"/>
              <a:t>Linkedin</a:t>
            </a:r>
            <a:r>
              <a:rPr lang="en-US" dirty="0"/>
              <a:t> post from the NPE relaunch in February….and then he texted Lisa…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3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advice do you have to share with other organizations who are interested in standing up advocacy activities?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Consistency is important: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Illinois – 3 organizations, CURE Epilepsy, PAME and Epilepsy Advocacy Network (Il)- all made separate visits to Senators and Representatives  - with the SAME MESSAGES.  And, people signed on!!!!!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Getting the meeting is hard, and can be time consuming – even for Zoom.  Focus on getting the meeting on the calendar – then assembling constituents in their district to attend.  You will save time and energy!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Notes – this is a cumulative process – each visit builds on the next – whether it’s the same constituent or a different one with the same message – knowing what the objections have been prepares you to overcome them – knowing that someone in the office has a personal connection to epilepsy can get you in the door faster.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DA09-BE35-3B4A-A1EA-C8A7E9FD9B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urv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CD6F82-A141-BF67-8F9C-F2330C6D8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415B5-0C7F-F40C-4DD4-FE169563A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10" y="2037759"/>
            <a:ext cx="9144000" cy="770980"/>
          </a:xfrm>
        </p:spPr>
        <p:txBody>
          <a:bodyPr anchor="b">
            <a:noAutofit/>
          </a:bodyPr>
          <a:lstStyle>
            <a:lvl1pPr algn="l">
              <a:defRPr sz="4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AE398-51A6-ECF5-09DC-4EC7759E1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10" y="2900814"/>
            <a:ext cx="9144000" cy="42473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20807AD-00DD-7649-4F34-EBF68B8CA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338" y="5387637"/>
            <a:ext cx="2554882" cy="10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rve - Col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F1DA9EF2-4ECE-DAA4-D1CD-02D6A4A3E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149" r="23171" b="16067"/>
          <a:stretch/>
        </p:blipFill>
        <p:spPr>
          <a:xfrm>
            <a:off x="2531390" y="0"/>
            <a:ext cx="966061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F20E2-6A70-4FF2-95AC-903571F7E178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90"/>
          <a:stretch/>
        </p:blipFill>
        <p:spPr>
          <a:xfrm>
            <a:off x="0" y="0"/>
            <a:ext cx="9035512" cy="685800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59C8C6F7-9B37-C585-BF96-BB3C61E7FD59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0" y="553938"/>
            <a:ext cx="2554882" cy="102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BF89B4-D3A0-F985-270C-5FBEC0D81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10" y="1824389"/>
            <a:ext cx="4721817" cy="1449628"/>
          </a:xfrm>
        </p:spPr>
        <p:txBody>
          <a:bodyPr anchor="b">
            <a:noAutofit/>
          </a:bodyPr>
          <a:lstStyle>
            <a:lvl1pPr algn="l">
              <a:defRPr sz="4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9F02E-73A9-D47E-E725-7DC7FA9BE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10" y="3366092"/>
            <a:ext cx="4721817" cy="42473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02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rve - Pur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F1DA9EF2-4ECE-DAA4-D1CD-02D6A4A3E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149" r="23171" b="16067"/>
          <a:stretch/>
        </p:blipFill>
        <p:spPr>
          <a:xfrm>
            <a:off x="2531390" y="0"/>
            <a:ext cx="966061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F20E2-6A70-4FF2-95AC-903571F7E178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90"/>
          <a:stretch/>
        </p:blipFill>
        <p:spPr>
          <a:xfrm>
            <a:off x="0" y="0"/>
            <a:ext cx="9035512" cy="685800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59C8C6F7-9B37-C585-BF96-BB3C61E7FD59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0" y="553938"/>
            <a:ext cx="2554882" cy="102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BF89B4-D3A0-F985-270C-5FBEC0D81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10" y="1824389"/>
            <a:ext cx="4721817" cy="1449628"/>
          </a:xfrm>
        </p:spPr>
        <p:txBody>
          <a:bodyPr anchor="b">
            <a:noAutofit/>
          </a:bodyPr>
          <a:lstStyle>
            <a:lvl1pPr algn="l">
              <a:defRPr sz="4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9F02E-73A9-D47E-E725-7DC7FA9BE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10" y="3366092"/>
            <a:ext cx="4721817" cy="42473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353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DF6765-25DF-9EB3-1C64-59BAD28E1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3968" cy="68703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F98EC36-ACFE-E758-D1D5-B82A38D14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0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B2E0EE0E-2C77-2D4C-90B0-91FE675EF8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C4F5E2B4-2C3D-23A0-A4A9-DA2E4929C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41" y="5945600"/>
            <a:ext cx="1807034" cy="7275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1EFF2D8-FAFA-E17E-2C97-75EC36E5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503"/>
            <a:ext cx="10515600" cy="64633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CA9E82C-08FF-A0DA-B926-5545A90FA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821"/>
            <a:ext cx="10515600" cy="37660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09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152F6-EA1B-33BE-2AF4-62ABA300F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16"/>
          <a:stretch/>
        </p:blipFill>
        <p:spPr>
          <a:xfrm>
            <a:off x="294471" y="0"/>
            <a:ext cx="118975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31520-CB86-2BE0-1AFA-BE51DB28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503"/>
            <a:ext cx="10515600" cy="64633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999A-58A1-DF9F-1D41-74554C52C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821"/>
            <a:ext cx="10515600" cy="37660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9F52-CF9F-450A-04C9-4D9E66694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0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B2E0EE0E-2C77-2D4C-90B0-91FE675EF8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31E9281-AE86-7E93-5EA6-F3E7111C2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74" b="35593"/>
          <a:stretch/>
        </p:blipFill>
        <p:spPr>
          <a:xfrm>
            <a:off x="-61991" y="5945600"/>
            <a:ext cx="2216256" cy="881404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18D03816-33FB-A31D-738D-666E086327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41" y="5945600"/>
            <a:ext cx="1807034" cy="7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84B17E-E998-2D78-F72D-5C1632BB4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10" y="2820691"/>
            <a:ext cx="4721817" cy="765473"/>
          </a:xfrm>
        </p:spPr>
        <p:txBody>
          <a:bodyPr anchor="b">
            <a:noAutofit/>
          </a:bodyPr>
          <a:lstStyle>
            <a:lvl1pPr algn="l">
              <a:defRPr sz="4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4B4DA69-5499-4EF3-C203-F0038794B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10" y="3678240"/>
            <a:ext cx="4721817" cy="42473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368E1A23-FB27-7962-0B99-69D66CE91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0" y="553938"/>
            <a:ext cx="2554882" cy="10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C65C5E-3B90-423E-235B-3981BFDB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D788-DA1A-FE80-ECB6-D325CD7E5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35B70-21F8-8512-2B4A-856CB4826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FA442-EDF5-B425-7F31-19F359EE7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B0C4E-3315-EEAB-7016-E937C66CB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0EE0E-2C77-2D4C-90B0-91FE675EF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6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4" r:id="rId2"/>
    <p:sldLayoutId id="2147483675" r:id="rId3"/>
    <p:sldLayoutId id="2147483652" r:id="rId4"/>
    <p:sldLayoutId id="2147483651" r:id="rId5"/>
    <p:sldLayoutId id="214748366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79B25-3ABD-DAA4-4C17-AA51ACB7C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7CAE5-E836-EC1C-4214-76BE7741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169" y="4405745"/>
            <a:ext cx="11322050" cy="92133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Epilepsy Alliance America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Board Chair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Liza Gundell </a:t>
            </a:r>
          </a:p>
        </p:txBody>
      </p:sp>
      <p:pic>
        <p:nvPicPr>
          <p:cNvPr id="6" name="Content Placeholder 5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C6035C35-136B-05EC-722C-D015343B0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4618" y="1561525"/>
            <a:ext cx="3765550" cy="3765550"/>
          </a:xfrm>
        </p:spPr>
      </p:pic>
      <p:pic>
        <p:nvPicPr>
          <p:cNvPr id="8" name="Picture 7" descr="A logo with purple and blue text&#10;&#10;AI-generated content may be incorrect.">
            <a:extLst>
              <a:ext uri="{FF2B5EF4-FFF2-40B4-BE49-F238E27FC236}">
                <a16:creationId xmlns:a16="http://schemas.microsoft.com/office/drawing/2014/main" id="{D1D1B932-59B0-5BB5-EB99-3C89656B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672" y="647125"/>
            <a:ext cx="5718974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AB4B-1241-4FCD-AE80-B3EE8611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1" y="169527"/>
            <a:ext cx="10515600" cy="646331"/>
          </a:xfrm>
        </p:spPr>
        <p:txBody>
          <a:bodyPr/>
          <a:lstStyle/>
          <a:p>
            <a:r>
              <a:rPr lang="en-US" dirty="0"/>
              <a:t>Our Current Member Organizations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14291-4003-4C24-AEC1-0D7EDE68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2250" y="6201570"/>
            <a:ext cx="142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B7CEE-0725-2F48-941B-870F2F4CF3D2}" type="slidenum">
              <a:rPr lang="en-US" smtClean="0"/>
              <a:pPr/>
              <a:t>2</a:t>
            </a:fld>
            <a:endParaRPr lang="en-US" sz="140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E7063A-E1B6-3344-370F-1C73372BC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7" b="26337"/>
          <a:stretch/>
        </p:blipFill>
        <p:spPr>
          <a:xfrm>
            <a:off x="163531" y="1492702"/>
            <a:ext cx="2185029" cy="139405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E1D8E4B-4366-08B2-331D-030991787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r="68920" b="19883"/>
          <a:stretch/>
        </p:blipFill>
        <p:spPr>
          <a:xfrm>
            <a:off x="2365456" y="1459948"/>
            <a:ext cx="1936474" cy="990237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BE70AD12-E228-1596-DA03-A6E328FD1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5129" r="3207" b="14847"/>
          <a:stretch/>
        </p:blipFill>
        <p:spPr>
          <a:xfrm>
            <a:off x="5675660" y="3944756"/>
            <a:ext cx="2480538" cy="1109144"/>
          </a:xfrm>
          <a:prstGeom prst="rect">
            <a:avLst/>
          </a:prstGeom>
        </p:spPr>
      </p:pic>
      <p:pic>
        <p:nvPicPr>
          <p:cNvPr id="16" name="Picture 1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D35E18E-8499-FE99-36E3-45170B787E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4" b="39736"/>
          <a:stretch/>
        </p:blipFill>
        <p:spPr>
          <a:xfrm>
            <a:off x="-31900" y="3765698"/>
            <a:ext cx="4134393" cy="1242644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00367AB-255F-C657-98C6-D69DC65DD4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9" t="8080" b="43335"/>
          <a:stretch/>
        </p:blipFill>
        <p:spPr>
          <a:xfrm>
            <a:off x="8118873" y="5088880"/>
            <a:ext cx="2098103" cy="615956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D7608BB-516B-A386-8FA5-6503BABA3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8" t="9478" r="4694" b="22701"/>
          <a:stretch/>
        </p:blipFill>
        <p:spPr>
          <a:xfrm>
            <a:off x="4836450" y="2461249"/>
            <a:ext cx="2381955" cy="1017329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6CD3171-AC4D-E629-8D6E-E5E522B7C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4" r="33556" b="19951"/>
          <a:stretch/>
        </p:blipFill>
        <p:spPr>
          <a:xfrm>
            <a:off x="8367262" y="1252697"/>
            <a:ext cx="3382257" cy="1404738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low confidence">
            <a:extLst>
              <a:ext uri="{FF2B5EF4-FFF2-40B4-BE49-F238E27FC236}">
                <a16:creationId xmlns:a16="http://schemas.microsoft.com/office/drawing/2014/main" id="{FF92A0DF-61A7-EA55-F911-99087CC66A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4245" b="6292"/>
          <a:stretch/>
        </p:blipFill>
        <p:spPr>
          <a:xfrm>
            <a:off x="2428335" y="2560432"/>
            <a:ext cx="1941459" cy="918511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2185E7-4F46-1D48-0D61-286CE055F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36" y="1492702"/>
            <a:ext cx="2020951" cy="985423"/>
          </a:xfrm>
          <a:prstGeom prst="rect">
            <a:avLst/>
          </a:prstGeom>
        </p:spPr>
      </p:pic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D2EE72A-B20E-CAFF-8707-243DEE87EA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41" y="1459948"/>
            <a:ext cx="1883384" cy="9533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BD2776B-DCAB-9544-66BC-73376F04E0F2}"/>
              </a:ext>
            </a:extLst>
          </p:cNvPr>
          <p:cNvSpPr txBox="1"/>
          <p:nvPr/>
        </p:nvSpPr>
        <p:spPr>
          <a:xfrm>
            <a:off x="400850" y="817499"/>
            <a:ext cx="310386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 Founding Members</a:t>
            </a:r>
          </a:p>
          <a:p>
            <a:endParaRPr lang="en-US" dirty="0"/>
          </a:p>
        </p:txBody>
      </p:sp>
      <p:pic>
        <p:nvPicPr>
          <p:cNvPr id="36" name="Picture 35" descr="Text, letter&#10;&#10;Description automatically generated">
            <a:extLst>
              <a:ext uri="{FF2B5EF4-FFF2-40B4-BE49-F238E27FC236}">
                <a16:creationId xmlns:a16="http://schemas.microsoft.com/office/drawing/2014/main" id="{50A6F44A-4179-8996-F33E-088036F989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8340" r="73356" b="16643"/>
          <a:stretch/>
        </p:blipFill>
        <p:spPr>
          <a:xfrm>
            <a:off x="7992034" y="2366380"/>
            <a:ext cx="1549018" cy="12048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4A5C68-7E20-872B-D37B-7A4F38471DF9}"/>
              </a:ext>
            </a:extLst>
          </p:cNvPr>
          <p:cNvSpPr txBox="1"/>
          <p:nvPr/>
        </p:nvSpPr>
        <p:spPr>
          <a:xfrm>
            <a:off x="371475" y="3528470"/>
            <a:ext cx="158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/>
                </a:solidFill>
              </a:rPr>
              <a:t>Members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685C15-7896-0F10-361C-1061FCA54ED7}"/>
              </a:ext>
            </a:extLst>
          </p:cNvPr>
          <p:cNvCxnSpPr>
            <a:cxnSpLocks/>
          </p:cNvCxnSpPr>
          <p:nvPr/>
        </p:nvCxnSpPr>
        <p:spPr>
          <a:xfrm>
            <a:off x="406397" y="3602710"/>
            <a:ext cx="11155439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CD85032-3A22-B0FA-F2E7-F167E84FA1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7" t="11684" r="2030" b="37917"/>
          <a:stretch/>
        </p:blipFill>
        <p:spPr>
          <a:xfrm>
            <a:off x="1370711" y="4938488"/>
            <a:ext cx="2722686" cy="848598"/>
          </a:xfrm>
          <a:prstGeom prst="rect">
            <a:avLst/>
          </a:prstGeom>
        </p:spPr>
      </p:pic>
      <p:pic>
        <p:nvPicPr>
          <p:cNvPr id="45" name="Picture 44" descr="Text, letter&#10;&#10;Description automatically generated">
            <a:extLst>
              <a:ext uri="{FF2B5EF4-FFF2-40B4-BE49-F238E27FC236}">
                <a16:creationId xmlns:a16="http://schemas.microsoft.com/office/drawing/2014/main" id="{7BAE0A36-2B26-3326-710A-63C3A8FFE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3" t="13889" r="41276" b="16435"/>
          <a:stretch/>
        </p:blipFill>
        <p:spPr>
          <a:xfrm>
            <a:off x="3897626" y="3872811"/>
            <a:ext cx="1835918" cy="1222618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EACFF1B7-780D-227B-CD35-F8AA49D1EF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13449" r="48983" b="23382"/>
          <a:stretch/>
        </p:blipFill>
        <p:spPr>
          <a:xfrm>
            <a:off x="9690676" y="4089891"/>
            <a:ext cx="2067383" cy="848597"/>
          </a:xfrm>
          <a:prstGeom prst="rect">
            <a:avLst/>
          </a:prstGeom>
        </p:spPr>
      </p:pic>
      <p:pic>
        <p:nvPicPr>
          <p:cNvPr id="47" name="Picture 46" descr="Text&#10;&#10;Description automatically generated">
            <a:extLst>
              <a:ext uri="{FF2B5EF4-FFF2-40B4-BE49-F238E27FC236}">
                <a16:creationId xmlns:a16="http://schemas.microsoft.com/office/drawing/2014/main" id="{E0A99512-48A0-2D2F-0178-DA3127F032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r="70644" b="30534"/>
          <a:stretch/>
        </p:blipFill>
        <p:spPr>
          <a:xfrm>
            <a:off x="4139501" y="5210632"/>
            <a:ext cx="2281687" cy="576454"/>
          </a:xfrm>
          <a:prstGeom prst="rect">
            <a:avLst/>
          </a:prstGeom>
        </p:spPr>
      </p:pic>
      <p:pic>
        <p:nvPicPr>
          <p:cNvPr id="48" name="Picture 47" descr="Text&#10;&#10;Description automatically generated">
            <a:extLst>
              <a:ext uri="{FF2B5EF4-FFF2-40B4-BE49-F238E27FC236}">
                <a16:creationId xmlns:a16="http://schemas.microsoft.com/office/drawing/2014/main" id="{ADFE4E6F-00ED-BBBE-9D93-94A75546B2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5" t="12749" r="28080" b="26042"/>
          <a:stretch/>
        </p:blipFill>
        <p:spPr>
          <a:xfrm>
            <a:off x="6478726" y="5034381"/>
            <a:ext cx="1596570" cy="94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9F43B-8C9C-49D4-B2ED-C1A75DF47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53" y="5116634"/>
            <a:ext cx="1930915" cy="559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6BE85-3BBF-CD8D-87CD-61867949C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8873" y="4115396"/>
            <a:ext cx="1596570" cy="9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521B9-9D05-6042-C725-258942B0F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A1807A-0D67-2632-A70F-4805071B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we lean into the National Plan?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D3E10-0232-A089-4D2B-C2981E04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821"/>
            <a:ext cx="10113818" cy="3766088"/>
          </a:xfrm>
        </p:spPr>
        <p:txBody>
          <a:bodyPr/>
          <a:lstStyle/>
          <a:p>
            <a:r>
              <a:rPr lang="en-US" sz="2800" dirty="0"/>
              <a:t>Epilepsy Alliance America doesn’t have the capacity to lead advocacy efforts, but we have the ability and capacity collectively to be leaders in advocacy.  </a:t>
            </a:r>
          </a:p>
          <a:p>
            <a:r>
              <a:rPr lang="en-US" sz="2800" dirty="0"/>
              <a:t>In a community that doesn’t always work together, this is one thing we can all get behind to lift up the entire epilepsy community.</a:t>
            </a:r>
          </a:p>
          <a:p>
            <a:r>
              <a:rPr lang="en-US" sz="2800" dirty="0"/>
              <a:t>We don’t have to be experts in the plan. We are expert in sharing epilepsy stories and the epilepsy cause.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0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6F8E1-0CA5-BD84-314E-FCEE39A88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27B140-9769-537B-1CC2-D11EBB16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9D5B82C-27E3-BD2E-4D1D-CD731BCEB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775183"/>
              </p:ext>
            </p:extLst>
          </p:nvPr>
        </p:nvGraphicFramePr>
        <p:xfrm>
          <a:off x="1" y="851388"/>
          <a:ext cx="12191999" cy="4619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building with columns and a qr code&#10;&#10;AI-generated content may be incorrect.">
            <a:extLst>
              <a:ext uri="{FF2B5EF4-FFF2-40B4-BE49-F238E27FC236}">
                <a16:creationId xmlns:a16="http://schemas.microsoft.com/office/drawing/2014/main" id="{33526BC1-A1BD-CF59-4DFB-82B39DDA0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523" y="725528"/>
            <a:ext cx="2231145" cy="187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flag on a flagpole in front of a building&#10;&#10;AI-generated content may be incorrect.">
            <a:extLst>
              <a:ext uri="{FF2B5EF4-FFF2-40B4-BE49-F238E27FC236}">
                <a16:creationId xmlns:a16="http://schemas.microsoft.com/office/drawing/2014/main" id="{D8A3E5D0-F130-DDF1-C823-121393C317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965" y="3726382"/>
            <a:ext cx="2514169" cy="2107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FAA47550-79C9-2381-1288-3D331F089E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454" b="29394"/>
          <a:stretch>
            <a:fillRect/>
          </a:stretch>
        </p:blipFill>
        <p:spPr>
          <a:xfrm>
            <a:off x="5546572" y="725528"/>
            <a:ext cx="2996488" cy="1923797"/>
          </a:xfrm>
          <a:prstGeom prst="rect">
            <a:avLst/>
          </a:prstGeom>
        </p:spPr>
      </p:pic>
      <p:pic>
        <p:nvPicPr>
          <p:cNvPr id="13" name="Picture 12" descr="A collage of a person in front of a building&#10;&#10;AI-generated content may be incorrect.">
            <a:extLst>
              <a:ext uri="{FF2B5EF4-FFF2-40B4-BE49-F238E27FC236}">
                <a16:creationId xmlns:a16="http://schemas.microsoft.com/office/drawing/2014/main" id="{760B102E-730C-240A-5ADA-38D67642B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8871" y="3726383"/>
            <a:ext cx="2514170" cy="21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4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EF40E-2E3F-66B8-268E-7C15086AC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FD194-7E46-35F4-E75D-3E6BEBDC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to promote the National Plan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B8470-3C90-228A-E123-549F2910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821"/>
            <a:ext cx="8159850" cy="3766088"/>
          </a:xfrm>
        </p:spPr>
        <p:txBody>
          <a:bodyPr/>
          <a:lstStyle/>
          <a:p>
            <a:r>
              <a:rPr lang="en-US" sz="2400" b="1" dirty="0"/>
              <a:t>Action Alert built in Voter Voice</a:t>
            </a:r>
          </a:p>
          <a:p>
            <a:pPr lvl="1"/>
            <a:r>
              <a:rPr lang="en-US" sz="2400" dirty="0"/>
              <a:t>Member Organizations of Epilepsy Alliance America have access to the data generated from their geographic footprints</a:t>
            </a:r>
          </a:p>
          <a:p>
            <a:r>
              <a:rPr lang="en-US" sz="2400" b="1" dirty="0"/>
              <a:t>Push Week – June 2025</a:t>
            </a:r>
          </a:p>
          <a:p>
            <a:pPr lvl="1"/>
            <a:r>
              <a:rPr lang="en-US" sz="2400" dirty="0"/>
              <a:t>Dedicated </a:t>
            </a:r>
            <a:r>
              <a:rPr lang="en-US" sz="2400" dirty="0" err="1"/>
              <a:t>eMail</a:t>
            </a:r>
            <a:r>
              <a:rPr lang="en-US" sz="2400" dirty="0"/>
              <a:t> + Social Media Campaign across the Epilepsy Alliance America member organization network</a:t>
            </a:r>
          </a:p>
          <a:p>
            <a:r>
              <a:rPr lang="en-US" sz="2400" b="1" dirty="0"/>
              <a:t>August Recess Visits</a:t>
            </a:r>
          </a:p>
          <a:p>
            <a:pPr lvl="1"/>
            <a:r>
              <a:rPr lang="en-US" sz="2400" dirty="0"/>
              <a:t>Commitment by Advocacy Committee members to schedule visits and include the National Plan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building with columns and a qr code&#10;&#10;AI-generated content may be incorrect.">
            <a:extLst>
              <a:ext uri="{FF2B5EF4-FFF2-40B4-BE49-F238E27FC236}">
                <a16:creationId xmlns:a16="http://schemas.microsoft.com/office/drawing/2014/main" id="{A85E100E-91CA-6C7F-4E0D-E179D7A3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072" y="136525"/>
            <a:ext cx="2226994" cy="186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white building with a dome and a qr code with United States Capitol in the background&#10;&#10;AI-generated content may be incorrect.">
            <a:extLst>
              <a:ext uri="{FF2B5EF4-FFF2-40B4-BE49-F238E27FC236}">
                <a16:creationId xmlns:a16="http://schemas.microsoft.com/office/drawing/2014/main" id="{BA1EF7CD-8993-9B4C-17E0-F57DC864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19" y="2281096"/>
            <a:ext cx="2254479" cy="188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white building with columns and a qr code&#10;&#10;AI-generated content may be incorrect.">
            <a:extLst>
              <a:ext uri="{FF2B5EF4-FFF2-40B4-BE49-F238E27FC236}">
                <a16:creationId xmlns:a16="http://schemas.microsoft.com/office/drawing/2014/main" id="{A5CBE04B-AB37-8971-4307-21733CEF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072" y="4448707"/>
            <a:ext cx="2493596" cy="2090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476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BB852-AD49-989D-56DC-CE1A89D7A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529DA-2A5C-DB7D-77D8-BD69BE62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Recess Visits </a:t>
            </a:r>
          </a:p>
        </p:txBody>
      </p:sp>
      <p:pic>
        <p:nvPicPr>
          <p:cNvPr id="6" name="Content Placeholder 5" descr="A group of people standing in front of flags&#10;&#10;AI-generated content may be incorrect.">
            <a:extLst>
              <a:ext uri="{FF2B5EF4-FFF2-40B4-BE49-F238E27FC236}">
                <a16:creationId xmlns:a16="http://schemas.microsoft.com/office/drawing/2014/main" id="{C841C8DE-D6B9-9ACD-4F46-1FB246B74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2322" y="1546225"/>
            <a:ext cx="4402678" cy="3302009"/>
          </a:xfrm>
        </p:spPr>
      </p:pic>
      <p:pic>
        <p:nvPicPr>
          <p:cNvPr id="8" name="Picture 7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E2D09CD0-1E5A-EFB0-7768-4FD581377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24" b="43010"/>
          <a:stretch>
            <a:fillRect/>
          </a:stretch>
        </p:blipFill>
        <p:spPr>
          <a:xfrm>
            <a:off x="6894440" y="1546225"/>
            <a:ext cx="2997705" cy="3302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6C41ED-B9FE-E1C8-7A8A-0054550F42F5}"/>
              </a:ext>
            </a:extLst>
          </p:cNvPr>
          <p:cNvSpPr txBox="1"/>
          <p:nvPr/>
        </p:nvSpPr>
        <p:spPr>
          <a:xfrm>
            <a:off x="1312323" y="4875625"/>
            <a:ext cx="4402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Epilepsy Services of New Jersey team visit to Senator Cory Booker’s Camden, NJ Office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59D09-682C-7E89-ED85-821FCDD8591E}"/>
              </a:ext>
            </a:extLst>
          </p:cNvPr>
          <p:cNvSpPr txBox="1"/>
          <p:nvPr/>
        </p:nvSpPr>
        <p:spPr>
          <a:xfrm>
            <a:off x="6810835" y="4848234"/>
            <a:ext cx="4068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Carolina Advocates for Epilepsy (SAFE) visit to Rep. Nancy Mace’s District office</a:t>
            </a:r>
          </a:p>
        </p:txBody>
      </p:sp>
    </p:spTree>
    <p:extLst>
      <p:ext uri="{BB962C8B-B14F-4D97-AF65-F5344CB8AC3E}">
        <p14:creationId xmlns:p14="http://schemas.microsoft.com/office/powerpoint/2010/main" val="293227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AE05C-3984-74FE-C6D2-1AA522220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36696C-4BD1-81F7-955C-2348DE13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Impact:  </a:t>
            </a:r>
            <a:br>
              <a:rPr lang="en-US" dirty="0"/>
            </a:br>
            <a:r>
              <a:rPr lang="en-US" dirty="0"/>
              <a:t>Seizure Recognition and Response Training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E7AF7-9E0F-9711-DCD3-3575CDBEE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erson standing in front of a door&#10;&#10;AI-generated content may be incorrect.">
            <a:extLst>
              <a:ext uri="{FF2B5EF4-FFF2-40B4-BE49-F238E27FC236}">
                <a16:creationId xmlns:a16="http://schemas.microsoft.com/office/drawing/2014/main" id="{BED66EB1-A16B-DCD0-F702-70F06DE9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75282" y="2412267"/>
            <a:ext cx="3766088" cy="2824566"/>
          </a:xfrm>
          <a:prstGeom prst="rect">
            <a:avLst/>
          </a:prstGeom>
        </p:spPr>
      </p:pic>
      <p:pic>
        <p:nvPicPr>
          <p:cNvPr id="8" name="Picture 7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9C2DD98-F652-6A26-E728-2F27021C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40950" y="2278540"/>
            <a:ext cx="4260273" cy="3195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239BD1-5131-B8BE-C602-F9D751E8A0BC}"/>
              </a:ext>
            </a:extLst>
          </p:cNvPr>
          <p:cNvSpPr txBox="1"/>
          <p:nvPr/>
        </p:nvSpPr>
        <p:spPr>
          <a:xfrm>
            <a:off x="9561622" y="2202873"/>
            <a:ext cx="2179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Epilepsy Advocacy Network staff member, Erika Fleck, invited to conduct Seizure Recognition and Response training for Senator Tammy Duckworth staff in Chicago, Illinois</a:t>
            </a:r>
          </a:p>
        </p:txBody>
      </p:sp>
      <p:pic>
        <p:nvPicPr>
          <p:cNvPr id="11" name="Picture 10" descr="A black background with white text and colorful circles&#10;&#10;AI-generated content may be incorrect.">
            <a:extLst>
              <a:ext uri="{FF2B5EF4-FFF2-40B4-BE49-F238E27FC236}">
                <a16:creationId xmlns:a16="http://schemas.microsoft.com/office/drawing/2014/main" id="{6971F70A-E09B-423E-D49D-AE2A5370B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88" y="2981090"/>
            <a:ext cx="2140080" cy="13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7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EA1461-436A-6B03-B4EA-90B1632C5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E0EE0E-2C77-2D4C-90B0-91FE675EF81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0E74C1-E5B2-4B9C-2947-806031E4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10" y="1438914"/>
            <a:ext cx="9407236" cy="646331"/>
          </a:xfrm>
        </p:spPr>
        <p:txBody>
          <a:bodyPr/>
          <a:lstStyle/>
          <a:p>
            <a:r>
              <a:rPr lang="en-US" dirty="0"/>
              <a:t>Key Contacts Uncovered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A0963-2A1A-8763-9354-3D91AA7F6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0354" y="1528618"/>
            <a:ext cx="5472547" cy="3372320"/>
          </a:xfrm>
        </p:spPr>
        <p:txBody>
          <a:bodyPr/>
          <a:lstStyle/>
          <a:p>
            <a:pPr marL="0" indent="0">
              <a:buNone/>
            </a:pPr>
            <a:br>
              <a:rPr lang="en-US" sz="3400" dirty="0"/>
            </a:br>
            <a:r>
              <a:rPr lang="en-US" sz="3400" b="1" dirty="0"/>
              <a:t>Senator Jon Husted (R-OH)</a:t>
            </a:r>
          </a:p>
          <a:p>
            <a:pPr marL="0" indent="0">
              <a:buNone/>
            </a:pPr>
            <a:r>
              <a:rPr lang="en-US" sz="3400" dirty="0"/>
              <a:t>Signed on to the NPE after ONE PHONE CALL from a family friend who lost their son to epilepsy</a:t>
            </a:r>
          </a:p>
          <a:p>
            <a:pPr marL="0" indent="0">
              <a:buNone/>
            </a:pPr>
            <a:endParaRPr lang="en-US" sz="3400" dirty="0"/>
          </a:p>
          <a:p>
            <a:endParaRPr lang="en-US" dirty="0"/>
          </a:p>
        </p:txBody>
      </p:sp>
      <p:pic>
        <p:nvPicPr>
          <p:cNvPr id="1026" name="Picture 2" descr="Jon Husted">
            <a:extLst>
              <a:ext uri="{FF2B5EF4-FFF2-40B4-BE49-F238E27FC236}">
                <a16:creationId xmlns:a16="http://schemas.microsoft.com/office/drawing/2014/main" id="{0935D1E4-96D7-24BC-12D9-CB80FA9C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0" y="2085245"/>
            <a:ext cx="1714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3BF59A44-3C2F-36EF-4434-EF21AA29A1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03" r="4325" b="28182"/>
          <a:stretch>
            <a:fillRect/>
          </a:stretch>
        </p:blipFill>
        <p:spPr>
          <a:xfrm>
            <a:off x="8087591" y="737649"/>
            <a:ext cx="3997036" cy="556018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7C8F6A-8795-4446-D4CE-3BD2C3D728F3}"/>
              </a:ext>
            </a:extLst>
          </p:cNvPr>
          <p:cNvSpPr/>
          <p:nvPr/>
        </p:nvSpPr>
        <p:spPr>
          <a:xfrm>
            <a:off x="8810655" y="4738419"/>
            <a:ext cx="3117989" cy="1588671"/>
          </a:xfrm>
          <a:prstGeom prst="roundRect">
            <a:avLst/>
          </a:prstGeom>
          <a:solidFill>
            <a:srgbClr val="28AA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He signed on that day!</a:t>
            </a:r>
          </a:p>
        </p:txBody>
      </p:sp>
    </p:spTree>
    <p:extLst>
      <p:ext uri="{BB962C8B-B14F-4D97-AF65-F5344CB8AC3E}">
        <p14:creationId xmlns:p14="http://schemas.microsoft.com/office/powerpoint/2010/main" val="38248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BAE12-AC4F-2B5D-73AB-5E6DE8CB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05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2E0EE0E-2C77-2D4C-90B0-91FE675EF81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F43D4-F214-8C5D-C126-3245F922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503"/>
            <a:ext cx="10515600" cy="646331"/>
          </a:xfrm>
        </p:spPr>
        <p:txBody>
          <a:bodyPr anchor="b">
            <a:normAutofit/>
          </a:bodyPr>
          <a:lstStyle/>
          <a:p>
            <a:r>
              <a:rPr lang="en-US" dirty="0"/>
              <a:t>Just Do It…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80F2575-DADA-7779-3051-1265EE50D3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441759"/>
              </p:ext>
            </p:extLst>
          </p:nvPr>
        </p:nvGraphicFramePr>
        <p:xfrm>
          <a:off x="838200" y="1642821"/>
          <a:ext cx="10515600" cy="376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800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PAA">
      <a:dk1>
        <a:srgbClr val="7D7B7D"/>
      </a:dk1>
      <a:lt1>
        <a:srgbClr val="FFFFFF"/>
      </a:lt1>
      <a:dk2>
        <a:srgbClr val="A07FB5"/>
      </a:dk2>
      <a:lt2>
        <a:srgbClr val="E8E8E8"/>
      </a:lt2>
      <a:accent1>
        <a:srgbClr val="D6EAF1"/>
      </a:accent1>
      <a:accent2>
        <a:srgbClr val="EAE6ED"/>
      </a:accent2>
      <a:accent3>
        <a:srgbClr val="565656"/>
      </a:accent3>
      <a:accent4>
        <a:srgbClr val="2BABE3"/>
      </a:accent4>
      <a:accent5>
        <a:srgbClr val="A07FB5"/>
      </a:accent5>
      <a:accent6>
        <a:srgbClr val="FEFFFF"/>
      </a:accent6>
      <a:hlink>
        <a:srgbClr val="2BABE3"/>
      </a:hlink>
      <a:folHlink>
        <a:srgbClr val="2BABE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3341</TotalTime>
  <Words>1044</Words>
  <Application>Microsoft Office PowerPoint</Application>
  <PresentationFormat>Widescreen</PresentationFormat>
  <Paragraphs>121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Wingdings</vt:lpstr>
      <vt:lpstr>Calibri</vt:lpstr>
      <vt:lpstr>Arial</vt:lpstr>
      <vt:lpstr>Office Theme</vt:lpstr>
      <vt:lpstr>Epilepsy Alliance America  Board Chair Liza Gundell </vt:lpstr>
      <vt:lpstr>Our Current Member Organizations </vt:lpstr>
      <vt:lpstr>Why did we lean into the National Plan?  </vt:lpstr>
      <vt:lpstr>Timeline</vt:lpstr>
      <vt:lpstr>Activities to promote the National Plan </vt:lpstr>
      <vt:lpstr>Recess Visits </vt:lpstr>
      <vt:lpstr>Impact:   Seizure Recognition and Response Training </vt:lpstr>
      <vt:lpstr>Key Contacts Uncovered </vt:lpstr>
      <vt:lpstr>Just Do It…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Presentation Title</dc:title>
  <dc:creator>Alex Robinson</dc:creator>
  <cp:lastModifiedBy>Lisa Gallipoli</cp:lastModifiedBy>
  <cp:revision>8</cp:revision>
  <dcterms:created xsi:type="dcterms:W3CDTF">2024-02-19T14:25:01Z</dcterms:created>
  <dcterms:modified xsi:type="dcterms:W3CDTF">2025-09-08T12:37:49Z</dcterms:modified>
</cp:coreProperties>
</file>