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4"/>
  </p:sldMasterIdLst>
  <p:notesMasterIdLst>
    <p:notesMasterId r:id="rId10"/>
  </p:notesMasterIdLst>
  <p:sldIdLst>
    <p:sldId id="1266" r:id="rId5"/>
    <p:sldId id="1264" r:id="rId6"/>
    <p:sldId id="1263" r:id="rId7"/>
    <p:sldId id="1282" r:id="rId8"/>
    <p:sldId id="128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CCEB69-B217-6103-FA1E-EBC4C2448B99}" name="Weidner, Laura" initials="LW" userId="S::lweidner@efa.org::56e1deee-6353-4f2a-b41a-20f033f7049f" providerId="AD"/>
  <p188:author id="{82507DC6-9937-1EAA-9D9D-758E698EDA89}" name="Brown, Dominique" initials="BD" userId="S::dbrown@efa.org::ba6b876c-25e4-47e4-ad35-229618bf2c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1251B"/>
    <a:srgbClr val="AE99C5"/>
    <a:srgbClr val="7030A0"/>
    <a:srgbClr val="8C3E79"/>
    <a:srgbClr val="7D5DA4"/>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701BF-F315-4EB7-AFE5-178A44EF7189}" v="903" dt="2025-09-24T15:43:45.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31" autoAdjust="0"/>
  </p:normalViewPr>
  <p:slideViewPr>
    <p:cSldViewPr snapToGrid="0">
      <p:cViewPr varScale="1">
        <p:scale>
          <a:sx n="66" d="100"/>
          <a:sy n="66" d="100"/>
        </p:scale>
        <p:origin x="130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dner, Laura" userId="56e1deee-6353-4f2a-b41a-20f033f7049f" providerId="ADAL" clId="{B9C39C7C-C5A3-42E9-8E1C-DA90D3133C07}"/>
    <pc:docChg chg="undo custSel addSld delSld modSld sldOrd">
      <pc:chgData name="Weidner, Laura" userId="56e1deee-6353-4f2a-b41a-20f033f7049f" providerId="ADAL" clId="{B9C39C7C-C5A3-42E9-8E1C-DA90D3133C07}" dt="2025-09-24T15:43:45.293" v="5098" actId="207"/>
      <pc:docMkLst>
        <pc:docMk/>
      </pc:docMkLst>
      <pc:sldChg chg="del">
        <pc:chgData name="Weidner, Laura" userId="56e1deee-6353-4f2a-b41a-20f033f7049f" providerId="ADAL" clId="{B9C39C7C-C5A3-42E9-8E1C-DA90D3133C07}" dt="2025-09-23T21:25:58.394" v="4940" actId="47"/>
        <pc:sldMkLst>
          <pc:docMk/>
          <pc:sldMk cId="3635184597" sldId="257"/>
        </pc:sldMkLst>
      </pc:sldChg>
      <pc:sldChg chg="del">
        <pc:chgData name="Weidner, Laura" userId="56e1deee-6353-4f2a-b41a-20f033f7049f" providerId="ADAL" clId="{B9C39C7C-C5A3-42E9-8E1C-DA90D3133C07}" dt="2025-09-23T21:25:58.394" v="4940" actId="47"/>
        <pc:sldMkLst>
          <pc:docMk/>
          <pc:sldMk cId="571031257" sldId="259"/>
        </pc:sldMkLst>
      </pc:sldChg>
      <pc:sldChg chg="del">
        <pc:chgData name="Weidner, Laura" userId="56e1deee-6353-4f2a-b41a-20f033f7049f" providerId="ADAL" clId="{B9C39C7C-C5A3-42E9-8E1C-DA90D3133C07}" dt="2025-09-23T21:25:58.394" v="4940" actId="47"/>
        <pc:sldMkLst>
          <pc:docMk/>
          <pc:sldMk cId="4287000149" sldId="266"/>
        </pc:sldMkLst>
      </pc:sldChg>
      <pc:sldChg chg="del">
        <pc:chgData name="Weidner, Laura" userId="56e1deee-6353-4f2a-b41a-20f033f7049f" providerId="ADAL" clId="{B9C39C7C-C5A3-42E9-8E1C-DA90D3133C07}" dt="2025-09-23T21:25:58.394" v="4940" actId="47"/>
        <pc:sldMkLst>
          <pc:docMk/>
          <pc:sldMk cId="4198249078" sldId="273"/>
        </pc:sldMkLst>
      </pc:sldChg>
      <pc:sldChg chg="del">
        <pc:chgData name="Weidner, Laura" userId="56e1deee-6353-4f2a-b41a-20f033f7049f" providerId="ADAL" clId="{B9C39C7C-C5A3-42E9-8E1C-DA90D3133C07}" dt="2025-09-23T17:39:58.048" v="0" actId="47"/>
        <pc:sldMkLst>
          <pc:docMk/>
          <pc:sldMk cId="4105723857" sldId="281"/>
        </pc:sldMkLst>
      </pc:sldChg>
      <pc:sldChg chg="del">
        <pc:chgData name="Weidner, Laura" userId="56e1deee-6353-4f2a-b41a-20f033f7049f" providerId="ADAL" clId="{B9C39C7C-C5A3-42E9-8E1C-DA90D3133C07}" dt="2025-09-23T21:25:58.394" v="4940" actId="47"/>
        <pc:sldMkLst>
          <pc:docMk/>
          <pc:sldMk cId="592545510" sldId="1229"/>
        </pc:sldMkLst>
      </pc:sldChg>
      <pc:sldChg chg="del">
        <pc:chgData name="Weidner, Laura" userId="56e1deee-6353-4f2a-b41a-20f033f7049f" providerId="ADAL" clId="{B9C39C7C-C5A3-42E9-8E1C-DA90D3133C07}" dt="2025-09-23T21:25:58.394" v="4940" actId="47"/>
        <pc:sldMkLst>
          <pc:docMk/>
          <pc:sldMk cId="2854268432" sldId="1234"/>
        </pc:sldMkLst>
      </pc:sldChg>
      <pc:sldChg chg="addSp delSp modSp mod modNotesTx">
        <pc:chgData name="Weidner, Laura" userId="56e1deee-6353-4f2a-b41a-20f033f7049f" providerId="ADAL" clId="{B9C39C7C-C5A3-42E9-8E1C-DA90D3133C07}" dt="2025-09-24T15:42:39.268" v="5092" actId="403"/>
        <pc:sldMkLst>
          <pc:docMk/>
          <pc:sldMk cId="3230564823" sldId="1263"/>
        </pc:sldMkLst>
        <pc:spChg chg="add mod">
          <ac:chgData name="Weidner, Laura" userId="56e1deee-6353-4f2a-b41a-20f033f7049f" providerId="ADAL" clId="{B9C39C7C-C5A3-42E9-8E1C-DA90D3133C07}" dt="2025-09-24T15:42:39.268" v="5092" actId="403"/>
          <ac:spMkLst>
            <pc:docMk/>
            <pc:sldMk cId="3230564823" sldId="1263"/>
            <ac:spMk id="2" creationId="{7B26B549-1038-8711-F88E-C353A62231CE}"/>
          </ac:spMkLst>
        </pc:spChg>
        <pc:spChg chg="add del mod">
          <ac:chgData name="Weidner, Laura" userId="56e1deee-6353-4f2a-b41a-20f033f7049f" providerId="ADAL" clId="{B9C39C7C-C5A3-42E9-8E1C-DA90D3133C07}" dt="2025-09-23T17:43:15.393" v="2" actId="478"/>
          <ac:spMkLst>
            <pc:docMk/>
            <pc:sldMk cId="3230564823" sldId="1263"/>
            <ac:spMk id="3" creationId="{BCD79049-345A-47DD-E400-E4F3354163CE}"/>
          </ac:spMkLst>
        </pc:spChg>
        <pc:spChg chg="del mod">
          <ac:chgData name="Weidner, Laura" userId="56e1deee-6353-4f2a-b41a-20f033f7049f" providerId="ADAL" clId="{B9C39C7C-C5A3-42E9-8E1C-DA90D3133C07}" dt="2025-09-24T15:38:33.200" v="5045" actId="21"/>
          <ac:spMkLst>
            <pc:docMk/>
            <pc:sldMk cId="3230564823" sldId="1263"/>
            <ac:spMk id="4" creationId="{7B26B549-1038-8711-F88E-C353A62231CE}"/>
          </ac:spMkLst>
        </pc:spChg>
        <pc:spChg chg="del">
          <ac:chgData name="Weidner, Laura" userId="56e1deee-6353-4f2a-b41a-20f033f7049f" providerId="ADAL" clId="{B9C39C7C-C5A3-42E9-8E1C-DA90D3133C07}" dt="2025-09-23T17:43:23.345" v="5" actId="478"/>
          <ac:spMkLst>
            <pc:docMk/>
            <pc:sldMk cId="3230564823" sldId="1263"/>
            <ac:spMk id="6" creationId="{6E61A121-D41F-5C24-B0CD-31B7A85127D2}"/>
          </ac:spMkLst>
        </pc:spChg>
        <pc:spChg chg="del">
          <ac:chgData name="Weidner, Laura" userId="56e1deee-6353-4f2a-b41a-20f033f7049f" providerId="ADAL" clId="{B9C39C7C-C5A3-42E9-8E1C-DA90D3133C07}" dt="2025-09-23T17:43:30.541" v="8" actId="478"/>
          <ac:spMkLst>
            <pc:docMk/>
            <pc:sldMk cId="3230564823" sldId="1263"/>
            <ac:spMk id="7" creationId="{BBACC084-F934-CE41-B98E-3A1129C5AD64}"/>
          </ac:spMkLst>
        </pc:spChg>
        <pc:spChg chg="add del mod">
          <ac:chgData name="Weidner, Laura" userId="56e1deee-6353-4f2a-b41a-20f033f7049f" providerId="ADAL" clId="{B9C39C7C-C5A3-42E9-8E1C-DA90D3133C07}" dt="2025-09-23T17:43:20.318" v="4" actId="478"/>
          <ac:spMkLst>
            <pc:docMk/>
            <pc:sldMk cId="3230564823" sldId="1263"/>
            <ac:spMk id="8" creationId="{B38F787D-5017-B15D-787C-9EFD323C734E}"/>
          </ac:spMkLst>
        </pc:spChg>
        <pc:spChg chg="add del mod">
          <ac:chgData name="Weidner, Laura" userId="56e1deee-6353-4f2a-b41a-20f033f7049f" providerId="ADAL" clId="{B9C39C7C-C5A3-42E9-8E1C-DA90D3133C07}" dt="2025-09-23T17:43:27.693" v="7" actId="478"/>
          <ac:spMkLst>
            <pc:docMk/>
            <pc:sldMk cId="3230564823" sldId="1263"/>
            <ac:spMk id="11" creationId="{DD826EBF-8687-C977-FA41-2A24E4656583}"/>
          </ac:spMkLst>
        </pc:spChg>
        <pc:spChg chg="del">
          <ac:chgData name="Weidner, Laura" userId="56e1deee-6353-4f2a-b41a-20f033f7049f" providerId="ADAL" clId="{B9C39C7C-C5A3-42E9-8E1C-DA90D3133C07}" dt="2025-09-23T17:45:42.807" v="92" actId="478"/>
          <ac:spMkLst>
            <pc:docMk/>
            <pc:sldMk cId="3230564823" sldId="1263"/>
            <ac:spMk id="20" creationId="{40D54CAD-548B-0924-DF04-E2B208D3ED3C}"/>
          </ac:spMkLst>
        </pc:spChg>
        <pc:picChg chg="del">
          <ac:chgData name="Weidner, Laura" userId="56e1deee-6353-4f2a-b41a-20f033f7049f" providerId="ADAL" clId="{B9C39C7C-C5A3-42E9-8E1C-DA90D3133C07}" dt="2025-09-23T17:43:12.648" v="1" actId="478"/>
          <ac:picMkLst>
            <pc:docMk/>
            <pc:sldMk cId="3230564823" sldId="1263"/>
            <ac:picMk id="9" creationId="{72BDF3FD-7EBE-1DAF-3AC8-19E26173BEB2}"/>
          </ac:picMkLst>
        </pc:picChg>
        <pc:picChg chg="del">
          <ac:chgData name="Weidner, Laura" userId="56e1deee-6353-4f2a-b41a-20f033f7049f" providerId="ADAL" clId="{B9C39C7C-C5A3-42E9-8E1C-DA90D3133C07}" dt="2025-09-23T17:43:25.289" v="6" actId="478"/>
          <ac:picMkLst>
            <pc:docMk/>
            <pc:sldMk cId="3230564823" sldId="1263"/>
            <ac:picMk id="13" creationId="{068417AB-7D68-FAB4-16D2-77F6711FA804}"/>
          </ac:picMkLst>
        </pc:picChg>
        <pc:picChg chg="add mod">
          <ac:chgData name="Weidner, Laura" userId="56e1deee-6353-4f2a-b41a-20f033f7049f" providerId="ADAL" clId="{B9C39C7C-C5A3-42E9-8E1C-DA90D3133C07}" dt="2025-09-24T15:42:22.897" v="5087" actId="1076"/>
          <ac:picMkLst>
            <pc:docMk/>
            <pc:sldMk cId="3230564823" sldId="1263"/>
            <ac:picMk id="14" creationId="{2610B4D2-277C-5621-0C85-CC8CCC3CEF6A}"/>
          </ac:picMkLst>
        </pc:picChg>
        <pc:picChg chg="add mod">
          <ac:chgData name="Weidner, Laura" userId="56e1deee-6353-4f2a-b41a-20f033f7049f" providerId="ADAL" clId="{B9C39C7C-C5A3-42E9-8E1C-DA90D3133C07}" dt="2025-09-24T15:42:22.897" v="5087" actId="1076"/>
          <ac:picMkLst>
            <pc:docMk/>
            <pc:sldMk cId="3230564823" sldId="1263"/>
            <ac:picMk id="16" creationId="{022E7AB7-2849-42E0-155A-30C0DD2C825E}"/>
          </ac:picMkLst>
        </pc:picChg>
        <pc:picChg chg="add mod modCrop">
          <ac:chgData name="Weidner, Laura" userId="56e1deee-6353-4f2a-b41a-20f033f7049f" providerId="ADAL" clId="{B9C39C7C-C5A3-42E9-8E1C-DA90D3133C07}" dt="2025-09-24T15:42:22.897" v="5087" actId="1076"/>
          <ac:picMkLst>
            <pc:docMk/>
            <pc:sldMk cId="3230564823" sldId="1263"/>
            <ac:picMk id="18" creationId="{DA8133D5-1A76-FBED-F71C-E66774BF3F58}"/>
          </ac:picMkLst>
        </pc:picChg>
        <pc:picChg chg="del">
          <ac:chgData name="Weidner, Laura" userId="56e1deee-6353-4f2a-b41a-20f033f7049f" providerId="ADAL" clId="{B9C39C7C-C5A3-42E9-8E1C-DA90D3133C07}" dt="2025-09-23T17:43:18.292" v="3" actId="478"/>
          <ac:picMkLst>
            <pc:docMk/>
            <pc:sldMk cId="3230564823" sldId="1263"/>
            <ac:picMk id="19" creationId="{40D01F59-774F-6145-1AF8-E8CB4D022445}"/>
          </ac:picMkLst>
        </pc:picChg>
        <pc:picChg chg="add mod">
          <ac:chgData name="Weidner, Laura" userId="56e1deee-6353-4f2a-b41a-20f033f7049f" providerId="ADAL" clId="{B9C39C7C-C5A3-42E9-8E1C-DA90D3133C07}" dt="2025-09-24T15:42:22.897" v="5087" actId="1076"/>
          <ac:picMkLst>
            <pc:docMk/>
            <pc:sldMk cId="3230564823" sldId="1263"/>
            <ac:picMk id="22" creationId="{CF6AFB67-900E-9F27-4866-9E0BF19A4D92}"/>
          </ac:picMkLst>
        </pc:picChg>
        <pc:picChg chg="add mod">
          <ac:chgData name="Weidner, Laura" userId="56e1deee-6353-4f2a-b41a-20f033f7049f" providerId="ADAL" clId="{B9C39C7C-C5A3-42E9-8E1C-DA90D3133C07}" dt="2025-09-24T15:42:22.897" v="5087" actId="1076"/>
          <ac:picMkLst>
            <pc:docMk/>
            <pc:sldMk cId="3230564823" sldId="1263"/>
            <ac:picMk id="24" creationId="{65086491-6042-E7E0-A3A6-4AA7411E5076}"/>
          </ac:picMkLst>
        </pc:picChg>
        <pc:picChg chg="add mod">
          <ac:chgData name="Weidner, Laura" userId="56e1deee-6353-4f2a-b41a-20f033f7049f" providerId="ADAL" clId="{B9C39C7C-C5A3-42E9-8E1C-DA90D3133C07}" dt="2025-09-24T15:42:22.897" v="5087" actId="1076"/>
          <ac:picMkLst>
            <pc:docMk/>
            <pc:sldMk cId="3230564823" sldId="1263"/>
            <ac:picMk id="26" creationId="{C6FD1B9C-024B-4B31-27D3-6368E6C9F6D7}"/>
          </ac:picMkLst>
        </pc:picChg>
      </pc:sldChg>
      <pc:sldChg chg="addSp delSp modSp mod ord modNotesTx">
        <pc:chgData name="Weidner, Laura" userId="56e1deee-6353-4f2a-b41a-20f033f7049f" providerId="ADAL" clId="{B9C39C7C-C5A3-42E9-8E1C-DA90D3133C07}" dt="2025-09-23T21:10:40.564" v="3066" actId="20577"/>
        <pc:sldMkLst>
          <pc:docMk/>
          <pc:sldMk cId="329252079" sldId="1264"/>
        </pc:sldMkLst>
        <pc:spChg chg="add del mod">
          <ac:chgData name="Weidner, Laura" userId="56e1deee-6353-4f2a-b41a-20f033f7049f" providerId="ADAL" clId="{B9C39C7C-C5A3-42E9-8E1C-DA90D3133C07}" dt="2025-09-23T20:24:29.821" v="244" actId="478"/>
          <ac:spMkLst>
            <pc:docMk/>
            <pc:sldMk cId="329252079" sldId="1264"/>
            <ac:spMk id="3" creationId="{2222769D-0214-CDC1-F6DA-8786D4912002}"/>
          </ac:spMkLst>
        </pc:spChg>
        <pc:spChg chg="mod">
          <ac:chgData name="Weidner, Laura" userId="56e1deee-6353-4f2a-b41a-20f033f7049f" providerId="ADAL" clId="{B9C39C7C-C5A3-42E9-8E1C-DA90D3133C07}" dt="2025-09-23T20:54:02.203" v="645" actId="27636"/>
          <ac:spMkLst>
            <pc:docMk/>
            <pc:sldMk cId="329252079" sldId="1264"/>
            <ac:spMk id="4" creationId="{6D3B064F-F2FB-1BE4-636C-F382F640EFCB}"/>
          </ac:spMkLst>
        </pc:spChg>
        <pc:spChg chg="del">
          <ac:chgData name="Weidner, Laura" userId="56e1deee-6353-4f2a-b41a-20f033f7049f" providerId="ADAL" clId="{B9C39C7C-C5A3-42E9-8E1C-DA90D3133C07}" dt="2025-09-23T20:24:34.320" v="247" actId="478"/>
          <ac:spMkLst>
            <pc:docMk/>
            <pc:sldMk cId="329252079" sldId="1264"/>
            <ac:spMk id="6" creationId="{D92756CD-42DE-9763-0925-32A96427DB3A}"/>
          </ac:spMkLst>
        </pc:spChg>
        <pc:spChg chg="del">
          <ac:chgData name="Weidner, Laura" userId="56e1deee-6353-4f2a-b41a-20f033f7049f" providerId="ADAL" clId="{B9C39C7C-C5A3-42E9-8E1C-DA90D3133C07}" dt="2025-09-23T20:24:39.693" v="251" actId="478"/>
          <ac:spMkLst>
            <pc:docMk/>
            <pc:sldMk cId="329252079" sldId="1264"/>
            <ac:spMk id="7" creationId="{3871E2A6-8C6F-2066-4A99-AA5A42DDC342}"/>
          </ac:spMkLst>
        </pc:spChg>
        <pc:spChg chg="add del mod">
          <ac:chgData name="Weidner, Laura" userId="56e1deee-6353-4f2a-b41a-20f033f7049f" providerId="ADAL" clId="{B9C39C7C-C5A3-42E9-8E1C-DA90D3133C07}" dt="2025-09-23T20:24:35.493" v="248" actId="478"/>
          <ac:spMkLst>
            <pc:docMk/>
            <pc:sldMk cId="329252079" sldId="1264"/>
            <ac:spMk id="8" creationId="{EEBC5AAB-297D-5C72-76C1-CCBA4D728D58}"/>
          </ac:spMkLst>
        </pc:spChg>
        <pc:spChg chg="add del mod">
          <ac:chgData name="Weidner, Laura" userId="56e1deee-6353-4f2a-b41a-20f033f7049f" providerId="ADAL" clId="{B9C39C7C-C5A3-42E9-8E1C-DA90D3133C07}" dt="2025-09-23T20:24:37.490" v="250" actId="478"/>
          <ac:spMkLst>
            <pc:docMk/>
            <pc:sldMk cId="329252079" sldId="1264"/>
            <ac:spMk id="10" creationId="{EE52DF83-9189-DD33-4851-11AA08E5398D}"/>
          </ac:spMkLst>
        </pc:spChg>
        <pc:spChg chg="del">
          <ac:chgData name="Weidner, Laura" userId="56e1deee-6353-4f2a-b41a-20f033f7049f" providerId="ADAL" clId="{B9C39C7C-C5A3-42E9-8E1C-DA90D3133C07}" dt="2025-09-23T20:24:31.502" v="245" actId="478"/>
          <ac:spMkLst>
            <pc:docMk/>
            <pc:sldMk cId="329252079" sldId="1264"/>
            <ac:spMk id="20" creationId="{F24440D7-EC63-CECB-A420-5E08A115941D}"/>
          </ac:spMkLst>
        </pc:spChg>
        <pc:picChg chg="del">
          <ac:chgData name="Weidner, Laura" userId="56e1deee-6353-4f2a-b41a-20f033f7049f" providerId="ADAL" clId="{B9C39C7C-C5A3-42E9-8E1C-DA90D3133C07}" dt="2025-09-23T20:24:32.495" v="246" actId="478"/>
          <ac:picMkLst>
            <pc:docMk/>
            <pc:sldMk cId="329252079" sldId="1264"/>
            <ac:picMk id="11" creationId="{C9A3C3EF-21E6-7ABC-7010-C221D63833BB}"/>
          </ac:picMkLst>
        </pc:picChg>
        <pc:picChg chg="add mod">
          <ac:chgData name="Weidner, Laura" userId="56e1deee-6353-4f2a-b41a-20f033f7049f" providerId="ADAL" clId="{B9C39C7C-C5A3-42E9-8E1C-DA90D3133C07}" dt="2025-09-23T20:57:15.900" v="696" actId="1076"/>
          <ac:picMkLst>
            <pc:docMk/>
            <pc:sldMk cId="329252079" sldId="1264"/>
            <ac:picMk id="13" creationId="{40972E93-6719-7B52-1260-2B7FDF3224FF}"/>
          </ac:picMkLst>
        </pc:picChg>
        <pc:picChg chg="add mod">
          <ac:chgData name="Weidner, Laura" userId="56e1deee-6353-4f2a-b41a-20f033f7049f" providerId="ADAL" clId="{B9C39C7C-C5A3-42E9-8E1C-DA90D3133C07}" dt="2025-09-23T20:58:29.029" v="710" actId="1076"/>
          <ac:picMkLst>
            <pc:docMk/>
            <pc:sldMk cId="329252079" sldId="1264"/>
            <ac:picMk id="15" creationId="{4E9ABCF8-05AE-5AE9-A6B7-0D22C55E9D5F}"/>
          </ac:picMkLst>
        </pc:picChg>
        <pc:picChg chg="del">
          <ac:chgData name="Weidner, Laura" userId="56e1deee-6353-4f2a-b41a-20f033f7049f" providerId="ADAL" clId="{B9C39C7C-C5A3-42E9-8E1C-DA90D3133C07}" dt="2025-09-23T20:24:28.484" v="243" actId="478"/>
          <ac:picMkLst>
            <pc:docMk/>
            <pc:sldMk cId="329252079" sldId="1264"/>
            <ac:picMk id="17" creationId="{E921F9E1-83F5-3B71-5B51-0A02B024EC2A}"/>
          </ac:picMkLst>
        </pc:picChg>
        <pc:picChg chg="add del mod">
          <ac:chgData name="Weidner, Laura" userId="56e1deee-6353-4f2a-b41a-20f033f7049f" providerId="ADAL" clId="{B9C39C7C-C5A3-42E9-8E1C-DA90D3133C07}" dt="2025-09-23T20:57:43.956" v="703" actId="478"/>
          <ac:picMkLst>
            <pc:docMk/>
            <pc:sldMk cId="329252079" sldId="1264"/>
            <ac:picMk id="18" creationId="{A3FD24EA-432A-CC87-CB65-6068D8EC290A}"/>
          </ac:picMkLst>
        </pc:picChg>
        <pc:picChg chg="add mod">
          <ac:chgData name="Weidner, Laura" userId="56e1deee-6353-4f2a-b41a-20f033f7049f" providerId="ADAL" clId="{B9C39C7C-C5A3-42E9-8E1C-DA90D3133C07}" dt="2025-09-23T20:58:26.587" v="709" actId="1076"/>
          <ac:picMkLst>
            <pc:docMk/>
            <pc:sldMk cId="329252079" sldId="1264"/>
            <ac:picMk id="21" creationId="{19359ACC-0818-3F55-E7C2-B89D318BDD60}"/>
          </ac:picMkLst>
        </pc:picChg>
        <pc:picChg chg="del">
          <ac:chgData name="Weidner, Laura" userId="56e1deee-6353-4f2a-b41a-20f033f7049f" providerId="ADAL" clId="{B9C39C7C-C5A3-42E9-8E1C-DA90D3133C07}" dt="2025-09-23T20:24:36.215" v="249" actId="478"/>
          <ac:picMkLst>
            <pc:docMk/>
            <pc:sldMk cId="329252079" sldId="1264"/>
            <ac:picMk id="30" creationId="{95A2C1C4-9027-25C2-51B3-1B3AA8290085}"/>
          </ac:picMkLst>
        </pc:picChg>
      </pc:sldChg>
      <pc:sldChg chg="addSp delSp modSp mod modNotesTx">
        <pc:chgData name="Weidner, Laura" userId="56e1deee-6353-4f2a-b41a-20f033f7049f" providerId="ADAL" clId="{B9C39C7C-C5A3-42E9-8E1C-DA90D3133C07}" dt="2025-09-24T15:43:45.293" v="5098" actId="207"/>
        <pc:sldMkLst>
          <pc:docMk/>
          <pc:sldMk cId="1745202280" sldId="1266"/>
        </pc:sldMkLst>
        <pc:spChg chg="del mod">
          <ac:chgData name="Weidner, Laura" userId="56e1deee-6353-4f2a-b41a-20f033f7049f" providerId="ADAL" clId="{B9C39C7C-C5A3-42E9-8E1C-DA90D3133C07}" dt="2025-09-23T20:39:11.220" v="468" actId="478"/>
          <ac:spMkLst>
            <pc:docMk/>
            <pc:sldMk cId="1745202280" sldId="1266"/>
            <ac:spMk id="2" creationId="{6758733C-1FF8-80D7-108B-721C067B16F6}"/>
          </ac:spMkLst>
        </pc:spChg>
        <pc:spChg chg="mod">
          <ac:chgData name="Weidner, Laura" userId="56e1deee-6353-4f2a-b41a-20f033f7049f" providerId="ADAL" clId="{B9C39C7C-C5A3-42E9-8E1C-DA90D3133C07}" dt="2025-09-23T20:38:06.277" v="330" actId="27636"/>
          <ac:spMkLst>
            <pc:docMk/>
            <pc:sldMk cId="1745202280" sldId="1266"/>
            <ac:spMk id="4" creationId="{FB3A1B3F-8573-EB85-6B05-44BEBF678956}"/>
          </ac:spMkLst>
        </pc:spChg>
        <pc:spChg chg="add del mod">
          <ac:chgData name="Weidner, Laura" userId="56e1deee-6353-4f2a-b41a-20f033f7049f" providerId="ADAL" clId="{B9C39C7C-C5A3-42E9-8E1C-DA90D3133C07}" dt="2025-09-24T00:20:15.426" v="5007" actId="478"/>
          <ac:spMkLst>
            <pc:docMk/>
            <pc:sldMk cId="1745202280" sldId="1266"/>
            <ac:spMk id="7" creationId="{249940AE-FF79-FF1B-70D1-B9BDA34FFCAC}"/>
          </ac:spMkLst>
        </pc:spChg>
        <pc:graphicFrameChg chg="add mod modGraphic">
          <ac:chgData name="Weidner, Laura" userId="56e1deee-6353-4f2a-b41a-20f033f7049f" providerId="ADAL" clId="{B9C39C7C-C5A3-42E9-8E1C-DA90D3133C07}" dt="2025-09-24T15:43:45.293" v="5098" actId="207"/>
          <ac:graphicFrameMkLst>
            <pc:docMk/>
            <pc:sldMk cId="1745202280" sldId="1266"/>
            <ac:graphicFrameMk id="3" creationId="{23CCFAD4-53CF-6C56-0D00-8CD7701A2369}"/>
          </ac:graphicFrameMkLst>
        </pc:graphicFrameChg>
        <pc:picChg chg="add mod">
          <ac:chgData name="Weidner, Laura" userId="56e1deee-6353-4f2a-b41a-20f033f7049f" providerId="ADAL" clId="{B9C39C7C-C5A3-42E9-8E1C-DA90D3133C07}" dt="2025-09-24T00:20:48.658" v="5020" actId="1076"/>
          <ac:picMkLst>
            <pc:docMk/>
            <pc:sldMk cId="1745202280" sldId="1266"/>
            <ac:picMk id="5" creationId="{D6415584-14B5-0E95-64AF-138458A30B12}"/>
          </ac:picMkLst>
        </pc:picChg>
        <pc:picChg chg="add mod">
          <ac:chgData name="Weidner, Laura" userId="56e1deee-6353-4f2a-b41a-20f033f7049f" providerId="ADAL" clId="{B9C39C7C-C5A3-42E9-8E1C-DA90D3133C07}" dt="2025-09-24T00:20:51.051" v="5021" actId="1076"/>
          <ac:picMkLst>
            <pc:docMk/>
            <pc:sldMk cId="1745202280" sldId="1266"/>
            <ac:picMk id="6" creationId="{DBEBEF84-3CEA-7C51-7587-9B8DD656A7ED}"/>
          </ac:picMkLst>
        </pc:picChg>
      </pc:sldChg>
      <pc:sldChg chg="del">
        <pc:chgData name="Weidner, Laura" userId="56e1deee-6353-4f2a-b41a-20f033f7049f" providerId="ADAL" clId="{B9C39C7C-C5A3-42E9-8E1C-DA90D3133C07}" dt="2025-09-23T21:25:58.394" v="4940" actId="47"/>
        <pc:sldMkLst>
          <pc:docMk/>
          <pc:sldMk cId="323860624" sldId="1267"/>
        </pc:sldMkLst>
      </pc:sldChg>
      <pc:sldChg chg="del">
        <pc:chgData name="Weidner, Laura" userId="56e1deee-6353-4f2a-b41a-20f033f7049f" providerId="ADAL" clId="{B9C39C7C-C5A3-42E9-8E1C-DA90D3133C07}" dt="2025-09-23T21:25:58.394" v="4940" actId="47"/>
        <pc:sldMkLst>
          <pc:docMk/>
          <pc:sldMk cId="1570282191" sldId="1268"/>
        </pc:sldMkLst>
      </pc:sldChg>
      <pc:sldChg chg="del">
        <pc:chgData name="Weidner, Laura" userId="56e1deee-6353-4f2a-b41a-20f033f7049f" providerId="ADAL" clId="{B9C39C7C-C5A3-42E9-8E1C-DA90D3133C07}" dt="2025-09-23T21:25:58.394" v="4940" actId="47"/>
        <pc:sldMkLst>
          <pc:docMk/>
          <pc:sldMk cId="3597828934" sldId="1269"/>
        </pc:sldMkLst>
      </pc:sldChg>
      <pc:sldChg chg="del">
        <pc:chgData name="Weidner, Laura" userId="56e1deee-6353-4f2a-b41a-20f033f7049f" providerId="ADAL" clId="{B9C39C7C-C5A3-42E9-8E1C-DA90D3133C07}" dt="2025-09-23T21:25:58.394" v="4940" actId="47"/>
        <pc:sldMkLst>
          <pc:docMk/>
          <pc:sldMk cId="1757367916" sldId="1270"/>
        </pc:sldMkLst>
      </pc:sldChg>
      <pc:sldChg chg="del">
        <pc:chgData name="Weidner, Laura" userId="56e1deee-6353-4f2a-b41a-20f033f7049f" providerId="ADAL" clId="{B9C39C7C-C5A3-42E9-8E1C-DA90D3133C07}" dt="2025-09-23T21:25:58.394" v="4940" actId="47"/>
        <pc:sldMkLst>
          <pc:docMk/>
          <pc:sldMk cId="3335466120" sldId="1271"/>
        </pc:sldMkLst>
      </pc:sldChg>
      <pc:sldChg chg="del">
        <pc:chgData name="Weidner, Laura" userId="56e1deee-6353-4f2a-b41a-20f033f7049f" providerId="ADAL" clId="{B9C39C7C-C5A3-42E9-8E1C-DA90D3133C07}" dt="2025-09-23T21:25:58.394" v="4940" actId="47"/>
        <pc:sldMkLst>
          <pc:docMk/>
          <pc:sldMk cId="2648305878" sldId="1273"/>
        </pc:sldMkLst>
      </pc:sldChg>
      <pc:sldChg chg="del">
        <pc:chgData name="Weidner, Laura" userId="56e1deee-6353-4f2a-b41a-20f033f7049f" providerId="ADAL" clId="{B9C39C7C-C5A3-42E9-8E1C-DA90D3133C07}" dt="2025-09-23T21:25:58.394" v="4940" actId="47"/>
        <pc:sldMkLst>
          <pc:docMk/>
          <pc:sldMk cId="3900647124" sldId="1276"/>
        </pc:sldMkLst>
      </pc:sldChg>
      <pc:sldChg chg="del">
        <pc:chgData name="Weidner, Laura" userId="56e1deee-6353-4f2a-b41a-20f033f7049f" providerId="ADAL" clId="{B9C39C7C-C5A3-42E9-8E1C-DA90D3133C07}" dt="2025-09-23T21:25:58.394" v="4940" actId="47"/>
        <pc:sldMkLst>
          <pc:docMk/>
          <pc:sldMk cId="1763253201" sldId="1277"/>
        </pc:sldMkLst>
      </pc:sldChg>
      <pc:sldChg chg="del">
        <pc:chgData name="Weidner, Laura" userId="56e1deee-6353-4f2a-b41a-20f033f7049f" providerId="ADAL" clId="{B9C39C7C-C5A3-42E9-8E1C-DA90D3133C07}" dt="2025-09-23T21:25:58.394" v="4940" actId="47"/>
        <pc:sldMkLst>
          <pc:docMk/>
          <pc:sldMk cId="3662601073" sldId="1278"/>
        </pc:sldMkLst>
      </pc:sldChg>
      <pc:sldChg chg="del">
        <pc:chgData name="Weidner, Laura" userId="56e1deee-6353-4f2a-b41a-20f033f7049f" providerId="ADAL" clId="{B9C39C7C-C5A3-42E9-8E1C-DA90D3133C07}" dt="2025-09-23T21:25:58.394" v="4940" actId="47"/>
        <pc:sldMkLst>
          <pc:docMk/>
          <pc:sldMk cId="4242919809" sldId="1279"/>
        </pc:sldMkLst>
      </pc:sldChg>
      <pc:sldChg chg="del">
        <pc:chgData name="Weidner, Laura" userId="56e1deee-6353-4f2a-b41a-20f033f7049f" providerId="ADAL" clId="{B9C39C7C-C5A3-42E9-8E1C-DA90D3133C07}" dt="2025-09-23T21:25:58.394" v="4940" actId="47"/>
        <pc:sldMkLst>
          <pc:docMk/>
          <pc:sldMk cId="2367661836" sldId="1280"/>
        </pc:sldMkLst>
      </pc:sldChg>
      <pc:sldChg chg="del">
        <pc:chgData name="Weidner, Laura" userId="56e1deee-6353-4f2a-b41a-20f033f7049f" providerId="ADAL" clId="{B9C39C7C-C5A3-42E9-8E1C-DA90D3133C07}" dt="2025-09-23T21:25:58.394" v="4940" actId="47"/>
        <pc:sldMkLst>
          <pc:docMk/>
          <pc:sldMk cId="2752014945" sldId="1281"/>
        </pc:sldMkLst>
      </pc:sldChg>
      <pc:sldChg chg="del">
        <pc:chgData name="Weidner, Laura" userId="56e1deee-6353-4f2a-b41a-20f033f7049f" providerId="ADAL" clId="{B9C39C7C-C5A3-42E9-8E1C-DA90D3133C07}" dt="2025-09-23T17:39:58.048" v="0" actId="47"/>
        <pc:sldMkLst>
          <pc:docMk/>
          <pc:sldMk cId="397128087" sldId="1282"/>
        </pc:sldMkLst>
      </pc:sldChg>
      <pc:sldChg chg="addSp delSp modSp add mod">
        <pc:chgData name="Weidner, Laura" userId="56e1deee-6353-4f2a-b41a-20f033f7049f" providerId="ADAL" clId="{B9C39C7C-C5A3-42E9-8E1C-DA90D3133C07}" dt="2025-09-24T15:43:07.866" v="5097" actId="14100"/>
        <pc:sldMkLst>
          <pc:docMk/>
          <pc:sldMk cId="711920426" sldId="1282"/>
        </pc:sldMkLst>
        <pc:spChg chg="mod">
          <ac:chgData name="Weidner, Laura" userId="56e1deee-6353-4f2a-b41a-20f033f7049f" providerId="ADAL" clId="{B9C39C7C-C5A3-42E9-8E1C-DA90D3133C07}" dt="2025-09-24T15:43:01.728" v="5096" actId="27636"/>
          <ac:spMkLst>
            <pc:docMk/>
            <pc:sldMk cId="711920426" sldId="1282"/>
            <ac:spMk id="4" creationId="{D26B4DB3-2347-D2D7-7914-A1CDEA9D2FF5}"/>
          </ac:spMkLst>
        </pc:spChg>
        <pc:spChg chg="add mod">
          <ac:chgData name="Weidner, Laura" userId="56e1deee-6353-4f2a-b41a-20f033f7049f" providerId="ADAL" clId="{B9C39C7C-C5A3-42E9-8E1C-DA90D3133C07}" dt="2025-09-24T15:43:07.866" v="5097" actId="14100"/>
          <ac:spMkLst>
            <pc:docMk/>
            <pc:sldMk cId="711920426" sldId="1282"/>
            <ac:spMk id="9" creationId="{D86FD779-475D-C88A-BBDC-B5A7DED21A29}"/>
          </ac:spMkLst>
        </pc:spChg>
        <pc:picChg chg="add mod">
          <ac:chgData name="Weidner, Laura" userId="56e1deee-6353-4f2a-b41a-20f033f7049f" providerId="ADAL" clId="{B9C39C7C-C5A3-42E9-8E1C-DA90D3133C07}" dt="2025-09-24T15:37:14.194" v="5031" actId="14100"/>
          <ac:picMkLst>
            <pc:docMk/>
            <pc:sldMk cId="711920426" sldId="1282"/>
            <ac:picMk id="3" creationId="{F7ED8A22-96A9-3759-3B63-16A685E8C80E}"/>
          </ac:picMkLst>
        </pc:picChg>
        <pc:picChg chg="add mod modCrop">
          <ac:chgData name="Weidner, Laura" userId="56e1deee-6353-4f2a-b41a-20f033f7049f" providerId="ADAL" clId="{B9C39C7C-C5A3-42E9-8E1C-DA90D3133C07}" dt="2025-09-24T15:37:45.928" v="5036" actId="1076"/>
          <ac:picMkLst>
            <pc:docMk/>
            <pc:sldMk cId="711920426" sldId="1282"/>
            <ac:picMk id="6" creationId="{DC17497C-CFD7-AB3A-C2C9-B17A11DBF562}"/>
          </ac:picMkLst>
        </pc:picChg>
        <pc:picChg chg="add mod">
          <ac:chgData name="Weidner, Laura" userId="56e1deee-6353-4f2a-b41a-20f033f7049f" providerId="ADAL" clId="{B9C39C7C-C5A3-42E9-8E1C-DA90D3133C07}" dt="2025-09-23T20:59:31.349" v="714" actId="14100"/>
          <ac:picMkLst>
            <pc:docMk/>
            <pc:sldMk cId="711920426" sldId="1282"/>
            <ac:picMk id="8" creationId="{940D09D6-BCF8-FDD3-290C-7970B770813E}"/>
          </ac:picMkLst>
        </pc:picChg>
        <pc:picChg chg="del">
          <ac:chgData name="Weidner, Laura" userId="56e1deee-6353-4f2a-b41a-20f033f7049f" providerId="ADAL" clId="{B9C39C7C-C5A3-42E9-8E1C-DA90D3133C07}" dt="2025-09-23T20:18:14.472" v="143" actId="478"/>
          <ac:picMkLst>
            <pc:docMk/>
            <pc:sldMk cId="711920426" sldId="1282"/>
            <ac:picMk id="14" creationId="{7021D300-2429-C17E-8E46-3B2983F9CD41}"/>
          </ac:picMkLst>
        </pc:picChg>
        <pc:picChg chg="del">
          <ac:chgData name="Weidner, Laura" userId="56e1deee-6353-4f2a-b41a-20f033f7049f" providerId="ADAL" clId="{B9C39C7C-C5A3-42E9-8E1C-DA90D3133C07}" dt="2025-09-23T20:18:58.409" v="148" actId="478"/>
          <ac:picMkLst>
            <pc:docMk/>
            <pc:sldMk cId="711920426" sldId="1282"/>
            <ac:picMk id="16" creationId="{F0440EBB-55BF-DFAA-154A-0B3E10EB8466}"/>
          </ac:picMkLst>
        </pc:picChg>
        <pc:picChg chg="del">
          <ac:chgData name="Weidner, Laura" userId="56e1deee-6353-4f2a-b41a-20f033f7049f" providerId="ADAL" clId="{B9C39C7C-C5A3-42E9-8E1C-DA90D3133C07}" dt="2025-09-23T20:18:52.871" v="145" actId="478"/>
          <ac:picMkLst>
            <pc:docMk/>
            <pc:sldMk cId="711920426" sldId="1282"/>
            <ac:picMk id="18" creationId="{CEF9BFAD-1700-5DE7-9956-8774DA2EAD8D}"/>
          </ac:picMkLst>
        </pc:picChg>
        <pc:picChg chg="del">
          <ac:chgData name="Weidner, Laura" userId="56e1deee-6353-4f2a-b41a-20f033f7049f" providerId="ADAL" clId="{B9C39C7C-C5A3-42E9-8E1C-DA90D3133C07}" dt="2025-09-23T20:18:56.445" v="147" actId="478"/>
          <ac:picMkLst>
            <pc:docMk/>
            <pc:sldMk cId="711920426" sldId="1282"/>
            <ac:picMk id="22" creationId="{DE231295-0E50-905C-DFA6-5342AF28B317}"/>
          </ac:picMkLst>
        </pc:picChg>
        <pc:picChg chg="del">
          <ac:chgData name="Weidner, Laura" userId="56e1deee-6353-4f2a-b41a-20f033f7049f" providerId="ADAL" clId="{B9C39C7C-C5A3-42E9-8E1C-DA90D3133C07}" dt="2025-09-23T20:18:51.009" v="144" actId="478"/>
          <ac:picMkLst>
            <pc:docMk/>
            <pc:sldMk cId="711920426" sldId="1282"/>
            <ac:picMk id="24" creationId="{7B6F1329-F8F7-C73F-F311-6A9222C55ECD}"/>
          </ac:picMkLst>
        </pc:picChg>
        <pc:picChg chg="del">
          <ac:chgData name="Weidner, Laura" userId="56e1deee-6353-4f2a-b41a-20f033f7049f" providerId="ADAL" clId="{B9C39C7C-C5A3-42E9-8E1C-DA90D3133C07}" dt="2025-09-23T20:18:54.692" v="146" actId="478"/>
          <ac:picMkLst>
            <pc:docMk/>
            <pc:sldMk cId="711920426" sldId="1282"/>
            <ac:picMk id="26" creationId="{0276D11C-6275-039B-F961-5A936AEFA225}"/>
          </ac:picMkLst>
        </pc:picChg>
      </pc:sldChg>
      <pc:sldChg chg="addSp delSp modSp add mod">
        <pc:chgData name="Weidner, Laura" userId="56e1deee-6353-4f2a-b41a-20f033f7049f" providerId="ADAL" clId="{B9C39C7C-C5A3-42E9-8E1C-DA90D3133C07}" dt="2025-09-24T15:41:42.198" v="5081" actId="207"/>
        <pc:sldMkLst>
          <pc:docMk/>
          <pc:sldMk cId="398399087" sldId="1283"/>
        </pc:sldMkLst>
        <pc:spChg chg="mod">
          <ac:chgData name="Weidner, Laura" userId="56e1deee-6353-4f2a-b41a-20f033f7049f" providerId="ADAL" clId="{B9C39C7C-C5A3-42E9-8E1C-DA90D3133C07}" dt="2025-09-23T21:18:46.941" v="3934" actId="20577"/>
          <ac:spMkLst>
            <pc:docMk/>
            <pc:sldMk cId="398399087" sldId="1283"/>
            <ac:spMk id="4" creationId="{144F61F6-6A6D-0117-4166-39EFCA0C0424}"/>
          </ac:spMkLst>
        </pc:spChg>
        <pc:spChg chg="del mod">
          <ac:chgData name="Weidner, Laura" userId="56e1deee-6353-4f2a-b41a-20f033f7049f" providerId="ADAL" clId="{B9C39C7C-C5A3-42E9-8E1C-DA90D3133C07}" dt="2025-09-23T21:20:59.798" v="4235" actId="478"/>
          <ac:spMkLst>
            <pc:docMk/>
            <pc:sldMk cId="398399087" sldId="1283"/>
            <ac:spMk id="9" creationId="{C4ED4FED-1B85-B25E-D585-31D8C8371249}"/>
          </ac:spMkLst>
        </pc:spChg>
        <pc:graphicFrameChg chg="add mod modGraphic">
          <ac:chgData name="Weidner, Laura" userId="56e1deee-6353-4f2a-b41a-20f033f7049f" providerId="ADAL" clId="{B9C39C7C-C5A3-42E9-8E1C-DA90D3133C07}" dt="2025-09-24T15:41:42.198" v="5081" actId="207"/>
          <ac:graphicFrameMkLst>
            <pc:docMk/>
            <pc:sldMk cId="398399087" sldId="1283"/>
            <ac:graphicFrameMk id="2" creationId="{11A89E98-A61D-AF25-B302-CF4A27812A42}"/>
          </ac:graphicFrameMkLst>
        </pc:graphicFrameChg>
        <pc:picChg chg="del">
          <ac:chgData name="Weidner, Laura" userId="56e1deee-6353-4f2a-b41a-20f033f7049f" providerId="ADAL" clId="{B9C39C7C-C5A3-42E9-8E1C-DA90D3133C07}" dt="2025-09-23T21:18:51.533" v="3936" actId="478"/>
          <ac:picMkLst>
            <pc:docMk/>
            <pc:sldMk cId="398399087" sldId="1283"/>
            <ac:picMk id="3" creationId="{7C25910B-4537-ACD0-CC44-43EFC4B06A97}"/>
          </ac:picMkLst>
        </pc:picChg>
        <pc:picChg chg="del">
          <ac:chgData name="Weidner, Laura" userId="56e1deee-6353-4f2a-b41a-20f033f7049f" providerId="ADAL" clId="{B9C39C7C-C5A3-42E9-8E1C-DA90D3133C07}" dt="2025-09-23T21:18:52.147" v="3937" actId="478"/>
          <ac:picMkLst>
            <pc:docMk/>
            <pc:sldMk cId="398399087" sldId="1283"/>
            <ac:picMk id="6" creationId="{4589B1E5-E9C2-1074-10CE-49688A888604}"/>
          </ac:picMkLst>
        </pc:picChg>
        <pc:picChg chg="del">
          <ac:chgData name="Weidner, Laura" userId="56e1deee-6353-4f2a-b41a-20f033f7049f" providerId="ADAL" clId="{B9C39C7C-C5A3-42E9-8E1C-DA90D3133C07}" dt="2025-09-23T21:18:50.755" v="3935" actId="478"/>
          <ac:picMkLst>
            <pc:docMk/>
            <pc:sldMk cId="398399087" sldId="1283"/>
            <ac:picMk id="8" creationId="{4EBDF332-E98F-919E-359C-2BEB6AAF543B}"/>
          </ac:picMkLst>
        </pc:picChg>
      </pc:sldChg>
      <pc:sldMasterChg chg="delSldLayout">
        <pc:chgData name="Weidner, Laura" userId="56e1deee-6353-4f2a-b41a-20f033f7049f" providerId="ADAL" clId="{B9C39C7C-C5A3-42E9-8E1C-DA90D3133C07}" dt="2025-09-23T21:25:58.394" v="4940" actId="47"/>
        <pc:sldMasterMkLst>
          <pc:docMk/>
          <pc:sldMasterMk cId="3812678687" sldId="2147483669"/>
        </pc:sldMasterMkLst>
        <pc:sldLayoutChg chg="del">
          <pc:chgData name="Weidner, Laura" userId="56e1deee-6353-4f2a-b41a-20f033f7049f" providerId="ADAL" clId="{B9C39C7C-C5A3-42E9-8E1C-DA90D3133C07}" dt="2025-09-23T21:25:58.394" v="4940" actId="47"/>
          <pc:sldLayoutMkLst>
            <pc:docMk/>
            <pc:sldMasterMk cId="3812678687" sldId="2147483669"/>
            <pc:sldLayoutMk cId="559637743" sldId="214748366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164563-D0A7-491B-B427-E0A9854C3D84}" type="doc">
      <dgm:prSet loTypeId="urn:microsoft.com/office/officeart/2005/8/layout/chevron1" loCatId="process" qsTypeId="urn:microsoft.com/office/officeart/2005/8/quickstyle/simple1" qsCatId="simple" csTypeId="urn:microsoft.com/office/officeart/2005/8/colors/accent1_2" csCatId="accent1" phldr="1"/>
      <dgm:spPr/>
    </dgm:pt>
    <dgm:pt modelId="{B7ADB9BB-747D-4E2C-A3AD-4D91E9C9C221}">
      <dgm:prSet phldrT="[Text]"/>
      <dgm:spPr>
        <a:solidFill>
          <a:srgbClr val="E1251B"/>
        </a:solidFill>
      </dgm:spPr>
      <dgm:t>
        <a:bodyPr/>
        <a:lstStyle/>
        <a:p>
          <a:r>
            <a:rPr lang="en-US" dirty="0">
              <a:latin typeface="Gotham Book" pitchFamily="50" charset="0"/>
              <a:cs typeface="Gotham Book" pitchFamily="50" charset="0"/>
            </a:rPr>
            <a:t>EFA on EAN’s Steering Committee</a:t>
          </a:r>
        </a:p>
      </dgm:t>
    </dgm:pt>
    <dgm:pt modelId="{90A95903-C2B9-4C73-9297-5DD60B256696}" type="parTrans" cxnId="{C22F1D65-6C6F-4A30-895C-1C148F1B4B25}">
      <dgm:prSet/>
      <dgm:spPr/>
      <dgm:t>
        <a:bodyPr/>
        <a:lstStyle/>
        <a:p>
          <a:endParaRPr lang="en-US"/>
        </a:p>
      </dgm:t>
    </dgm:pt>
    <dgm:pt modelId="{B1F986AB-5A02-4272-A9CB-0FBE26C10C8D}" type="sibTrans" cxnId="{C22F1D65-6C6F-4A30-895C-1C148F1B4B25}">
      <dgm:prSet/>
      <dgm:spPr/>
      <dgm:t>
        <a:bodyPr/>
        <a:lstStyle/>
        <a:p>
          <a:endParaRPr lang="en-US"/>
        </a:p>
      </dgm:t>
    </dgm:pt>
    <dgm:pt modelId="{56E3B5A5-4153-4CAC-96CD-8F35514E9D11}">
      <dgm:prSet phldrT="[Text]"/>
      <dgm:spPr>
        <a:solidFill>
          <a:srgbClr val="8C3E79"/>
        </a:solidFill>
      </dgm:spPr>
      <dgm:t>
        <a:bodyPr/>
        <a:lstStyle/>
        <a:p>
          <a:r>
            <a:rPr lang="en-US" dirty="0">
              <a:latin typeface="Gotham Book" pitchFamily="50" charset="0"/>
              <a:cs typeface="Gotham Book" pitchFamily="50" charset="0"/>
            </a:rPr>
            <a:t>EFA’s Annual Policy Priority Setting</a:t>
          </a:r>
        </a:p>
      </dgm:t>
    </dgm:pt>
    <dgm:pt modelId="{62011ED3-244F-480B-8B9F-A1179BFC48C2}" type="parTrans" cxnId="{9D9A5C7F-3697-4D92-9326-B9F3895D53D7}">
      <dgm:prSet/>
      <dgm:spPr/>
      <dgm:t>
        <a:bodyPr/>
        <a:lstStyle/>
        <a:p>
          <a:endParaRPr lang="en-US"/>
        </a:p>
      </dgm:t>
    </dgm:pt>
    <dgm:pt modelId="{6429D0D3-D56C-41D8-AA1B-2123808435DC}" type="sibTrans" cxnId="{9D9A5C7F-3697-4D92-9326-B9F3895D53D7}">
      <dgm:prSet/>
      <dgm:spPr/>
      <dgm:t>
        <a:bodyPr/>
        <a:lstStyle/>
        <a:p>
          <a:endParaRPr lang="en-US"/>
        </a:p>
      </dgm:t>
    </dgm:pt>
    <dgm:pt modelId="{E94E49A0-E1E4-49C6-B60D-381B5E635B5E}">
      <dgm:prSet phldrT="[Text]"/>
      <dgm:spPr>
        <a:solidFill>
          <a:srgbClr val="AE99C5"/>
        </a:solidFill>
      </dgm:spPr>
      <dgm:t>
        <a:bodyPr/>
        <a:lstStyle/>
        <a:p>
          <a:r>
            <a:rPr lang="en-US" dirty="0">
              <a:latin typeface="Gotham Book" pitchFamily="50" charset="0"/>
              <a:cs typeface="Gotham Book" pitchFamily="50" charset="0"/>
            </a:rPr>
            <a:t>Education of EFA’s Network &amp; Advocates</a:t>
          </a:r>
        </a:p>
      </dgm:t>
    </dgm:pt>
    <dgm:pt modelId="{E55EE1AB-EA67-4F1B-AF87-FF4E765D6029}" type="parTrans" cxnId="{14606E2C-A700-4D30-90D3-6B23FD8A9D94}">
      <dgm:prSet/>
      <dgm:spPr/>
      <dgm:t>
        <a:bodyPr/>
        <a:lstStyle/>
        <a:p>
          <a:endParaRPr lang="en-US"/>
        </a:p>
      </dgm:t>
    </dgm:pt>
    <dgm:pt modelId="{460760A7-C2BD-4963-ABB7-59F34D772F85}" type="sibTrans" cxnId="{14606E2C-A700-4D30-90D3-6B23FD8A9D94}">
      <dgm:prSet/>
      <dgm:spPr/>
      <dgm:t>
        <a:bodyPr/>
        <a:lstStyle/>
        <a:p>
          <a:endParaRPr lang="en-US"/>
        </a:p>
      </dgm:t>
    </dgm:pt>
    <dgm:pt modelId="{B8E610DB-8192-4258-ACC3-3BA7259D4586}" type="pres">
      <dgm:prSet presAssocID="{38164563-D0A7-491B-B427-E0A9854C3D84}" presName="Name0" presStyleCnt="0">
        <dgm:presLayoutVars>
          <dgm:dir/>
          <dgm:animLvl val="lvl"/>
          <dgm:resizeHandles val="exact"/>
        </dgm:presLayoutVars>
      </dgm:prSet>
      <dgm:spPr/>
    </dgm:pt>
    <dgm:pt modelId="{0658FC53-C394-48E8-B755-7978ACF35B51}" type="pres">
      <dgm:prSet presAssocID="{B7ADB9BB-747D-4E2C-A3AD-4D91E9C9C221}" presName="parTxOnly" presStyleLbl="node1" presStyleIdx="0" presStyleCnt="3">
        <dgm:presLayoutVars>
          <dgm:chMax val="0"/>
          <dgm:chPref val="0"/>
          <dgm:bulletEnabled val="1"/>
        </dgm:presLayoutVars>
      </dgm:prSet>
      <dgm:spPr/>
    </dgm:pt>
    <dgm:pt modelId="{36C7FE25-5711-4520-A9C0-5CED84D9FB4F}" type="pres">
      <dgm:prSet presAssocID="{B1F986AB-5A02-4272-A9CB-0FBE26C10C8D}" presName="parTxOnlySpace" presStyleCnt="0"/>
      <dgm:spPr/>
    </dgm:pt>
    <dgm:pt modelId="{C6BAEE69-E63B-46B0-909D-19D886977316}" type="pres">
      <dgm:prSet presAssocID="{56E3B5A5-4153-4CAC-96CD-8F35514E9D11}" presName="parTxOnly" presStyleLbl="node1" presStyleIdx="1" presStyleCnt="3">
        <dgm:presLayoutVars>
          <dgm:chMax val="0"/>
          <dgm:chPref val="0"/>
          <dgm:bulletEnabled val="1"/>
        </dgm:presLayoutVars>
      </dgm:prSet>
      <dgm:spPr/>
    </dgm:pt>
    <dgm:pt modelId="{97458709-B1CA-4D01-B0D7-BA7A973C7087}" type="pres">
      <dgm:prSet presAssocID="{6429D0D3-D56C-41D8-AA1B-2123808435DC}" presName="parTxOnlySpace" presStyleCnt="0"/>
      <dgm:spPr/>
    </dgm:pt>
    <dgm:pt modelId="{E71EB194-190E-4768-8DC3-A96CE4E5C2F5}" type="pres">
      <dgm:prSet presAssocID="{E94E49A0-E1E4-49C6-B60D-381B5E635B5E}" presName="parTxOnly" presStyleLbl="node1" presStyleIdx="2" presStyleCnt="3">
        <dgm:presLayoutVars>
          <dgm:chMax val="0"/>
          <dgm:chPref val="0"/>
          <dgm:bulletEnabled val="1"/>
        </dgm:presLayoutVars>
      </dgm:prSet>
      <dgm:spPr/>
    </dgm:pt>
  </dgm:ptLst>
  <dgm:cxnLst>
    <dgm:cxn modelId="{18BC1723-A307-40A8-83B3-E09950BD94FC}" type="presOf" srcId="{B7ADB9BB-747D-4E2C-A3AD-4D91E9C9C221}" destId="{0658FC53-C394-48E8-B755-7978ACF35B51}" srcOrd="0" destOrd="0" presId="urn:microsoft.com/office/officeart/2005/8/layout/chevron1"/>
    <dgm:cxn modelId="{14606E2C-A700-4D30-90D3-6B23FD8A9D94}" srcId="{38164563-D0A7-491B-B427-E0A9854C3D84}" destId="{E94E49A0-E1E4-49C6-B60D-381B5E635B5E}" srcOrd="2" destOrd="0" parTransId="{E55EE1AB-EA67-4F1B-AF87-FF4E765D6029}" sibTransId="{460760A7-C2BD-4963-ABB7-59F34D772F85}"/>
    <dgm:cxn modelId="{C22F1D65-6C6F-4A30-895C-1C148F1B4B25}" srcId="{38164563-D0A7-491B-B427-E0A9854C3D84}" destId="{B7ADB9BB-747D-4E2C-A3AD-4D91E9C9C221}" srcOrd="0" destOrd="0" parTransId="{90A95903-C2B9-4C73-9297-5DD60B256696}" sibTransId="{B1F986AB-5A02-4272-A9CB-0FBE26C10C8D}"/>
    <dgm:cxn modelId="{93BA1F7E-777B-4F75-A40C-4EE015251A7C}" type="presOf" srcId="{38164563-D0A7-491B-B427-E0A9854C3D84}" destId="{B8E610DB-8192-4258-ACC3-3BA7259D4586}" srcOrd="0" destOrd="0" presId="urn:microsoft.com/office/officeart/2005/8/layout/chevron1"/>
    <dgm:cxn modelId="{9D9A5C7F-3697-4D92-9326-B9F3895D53D7}" srcId="{38164563-D0A7-491B-B427-E0A9854C3D84}" destId="{56E3B5A5-4153-4CAC-96CD-8F35514E9D11}" srcOrd="1" destOrd="0" parTransId="{62011ED3-244F-480B-8B9F-A1179BFC48C2}" sibTransId="{6429D0D3-D56C-41D8-AA1B-2123808435DC}"/>
    <dgm:cxn modelId="{B858B2DC-2095-4382-9DA3-02EDD8E35E8B}" type="presOf" srcId="{56E3B5A5-4153-4CAC-96CD-8F35514E9D11}" destId="{C6BAEE69-E63B-46B0-909D-19D886977316}" srcOrd="0" destOrd="0" presId="urn:microsoft.com/office/officeart/2005/8/layout/chevron1"/>
    <dgm:cxn modelId="{833F08EB-5E29-4A4F-8EE3-837FAFAABEB2}" type="presOf" srcId="{E94E49A0-E1E4-49C6-B60D-381B5E635B5E}" destId="{E71EB194-190E-4768-8DC3-A96CE4E5C2F5}" srcOrd="0" destOrd="0" presId="urn:microsoft.com/office/officeart/2005/8/layout/chevron1"/>
    <dgm:cxn modelId="{9C77E2F4-4745-4174-8F8D-88C0B24C3D8A}" type="presParOf" srcId="{B8E610DB-8192-4258-ACC3-3BA7259D4586}" destId="{0658FC53-C394-48E8-B755-7978ACF35B51}" srcOrd="0" destOrd="0" presId="urn:microsoft.com/office/officeart/2005/8/layout/chevron1"/>
    <dgm:cxn modelId="{E5409599-13B5-4C1A-B788-E694F6347F0C}" type="presParOf" srcId="{B8E610DB-8192-4258-ACC3-3BA7259D4586}" destId="{36C7FE25-5711-4520-A9C0-5CED84D9FB4F}" srcOrd="1" destOrd="0" presId="urn:microsoft.com/office/officeart/2005/8/layout/chevron1"/>
    <dgm:cxn modelId="{10711078-382A-4AB7-BAB7-B1B791DD65F9}" type="presParOf" srcId="{B8E610DB-8192-4258-ACC3-3BA7259D4586}" destId="{C6BAEE69-E63B-46B0-909D-19D886977316}" srcOrd="2" destOrd="0" presId="urn:microsoft.com/office/officeart/2005/8/layout/chevron1"/>
    <dgm:cxn modelId="{F215F81F-93D1-468D-9C1D-B3DD1A5E3FF4}" type="presParOf" srcId="{B8E610DB-8192-4258-ACC3-3BA7259D4586}" destId="{97458709-B1CA-4D01-B0D7-BA7A973C7087}" srcOrd="3" destOrd="0" presId="urn:microsoft.com/office/officeart/2005/8/layout/chevron1"/>
    <dgm:cxn modelId="{231A79DA-A88D-4A33-A9A1-F65AFCD0DFE4}" type="presParOf" srcId="{B8E610DB-8192-4258-ACC3-3BA7259D4586}" destId="{E71EB194-190E-4768-8DC3-A96CE4E5C2F5}"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71EDA1-ED78-495C-BE29-56AB628EAE5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95CE29C-259E-41DF-9701-F9F51776551A}">
      <dgm:prSet phldrT="[Text]"/>
      <dgm:spPr>
        <a:solidFill>
          <a:srgbClr val="E1251B"/>
        </a:solidFill>
      </dgm:spPr>
      <dgm:t>
        <a:bodyPr/>
        <a:lstStyle/>
        <a:p>
          <a:r>
            <a:rPr lang="en-US" dirty="0">
              <a:latin typeface="Gotham Book" pitchFamily="50" charset="0"/>
              <a:cs typeface="Gotham Book" pitchFamily="50" charset="0"/>
            </a:rPr>
            <a:t>Defense &amp; Offense</a:t>
          </a:r>
        </a:p>
      </dgm:t>
    </dgm:pt>
    <dgm:pt modelId="{4AA021F2-5409-40B1-839A-9DAA92EAF28F}" type="parTrans" cxnId="{8D1FC434-F3DD-4462-94C0-D6306D59E824}">
      <dgm:prSet/>
      <dgm:spPr/>
      <dgm:t>
        <a:bodyPr/>
        <a:lstStyle/>
        <a:p>
          <a:endParaRPr lang="en-US"/>
        </a:p>
      </dgm:t>
    </dgm:pt>
    <dgm:pt modelId="{671C69FA-1C5D-4BAE-BECF-D113F61AF930}" type="sibTrans" cxnId="{8D1FC434-F3DD-4462-94C0-D6306D59E824}">
      <dgm:prSet/>
      <dgm:spPr/>
      <dgm:t>
        <a:bodyPr/>
        <a:lstStyle/>
        <a:p>
          <a:endParaRPr lang="en-US"/>
        </a:p>
      </dgm:t>
    </dgm:pt>
    <dgm:pt modelId="{E648503F-89DE-47DA-9F8B-CB0B22548031}">
      <dgm:prSet phldrT="[Text]"/>
      <dgm:spPr/>
      <dgm:t>
        <a:bodyPr/>
        <a:lstStyle/>
        <a:p>
          <a:r>
            <a:rPr lang="en-US" dirty="0">
              <a:latin typeface="Gotham Book" pitchFamily="50" charset="0"/>
              <a:cs typeface="Gotham Book" pitchFamily="50" charset="0"/>
            </a:rPr>
            <a:t>Need to protect current programs &amp; keep driving change</a:t>
          </a:r>
        </a:p>
      </dgm:t>
    </dgm:pt>
    <dgm:pt modelId="{E557FFA1-53FC-42DE-876D-1632C4DCBD1F}" type="parTrans" cxnId="{AACF30F4-A05B-4135-80F9-EFB605DA0E4E}">
      <dgm:prSet/>
      <dgm:spPr/>
      <dgm:t>
        <a:bodyPr/>
        <a:lstStyle/>
        <a:p>
          <a:endParaRPr lang="en-US"/>
        </a:p>
      </dgm:t>
    </dgm:pt>
    <dgm:pt modelId="{4F62746E-AD40-48EB-9218-DC85CFD64A29}" type="sibTrans" cxnId="{AACF30F4-A05B-4135-80F9-EFB605DA0E4E}">
      <dgm:prSet/>
      <dgm:spPr/>
      <dgm:t>
        <a:bodyPr/>
        <a:lstStyle/>
        <a:p>
          <a:endParaRPr lang="en-US"/>
        </a:p>
      </dgm:t>
    </dgm:pt>
    <dgm:pt modelId="{DE3D1D1E-B3DC-41EC-834E-C6A8F81683DB}">
      <dgm:prSet phldrT="[Text]"/>
      <dgm:spPr/>
      <dgm:t>
        <a:bodyPr/>
        <a:lstStyle/>
        <a:p>
          <a:r>
            <a:rPr lang="en-US" dirty="0">
              <a:latin typeface="Gotham Book" pitchFamily="50" charset="0"/>
              <a:cs typeface="Gotham Book" pitchFamily="50" charset="0"/>
            </a:rPr>
            <a:t>No matter where we land with actual and proposed cuts, the National Plan is a way to continue focus and investment in epilepsy</a:t>
          </a:r>
        </a:p>
      </dgm:t>
    </dgm:pt>
    <dgm:pt modelId="{867CA43C-CFC3-47D6-A3E8-F0FC03E3DE43}" type="parTrans" cxnId="{BCE877E2-168B-4616-83CD-CB1301CEA870}">
      <dgm:prSet/>
      <dgm:spPr/>
      <dgm:t>
        <a:bodyPr/>
        <a:lstStyle/>
        <a:p>
          <a:endParaRPr lang="en-US"/>
        </a:p>
      </dgm:t>
    </dgm:pt>
    <dgm:pt modelId="{F41B6F93-814E-42FF-850D-30ECD5D1395C}" type="sibTrans" cxnId="{BCE877E2-168B-4616-83CD-CB1301CEA870}">
      <dgm:prSet/>
      <dgm:spPr/>
      <dgm:t>
        <a:bodyPr/>
        <a:lstStyle/>
        <a:p>
          <a:endParaRPr lang="en-US"/>
        </a:p>
      </dgm:t>
    </dgm:pt>
    <dgm:pt modelId="{7ED33C48-8565-4D8B-AC78-ED2F1D32E68D}">
      <dgm:prSet phldrT="[Text]"/>
      <dgm:spPr>
        <a:solidFill>
          <a:srgbClr val="7030A0"/>
        </a:solidFill>
      </dgm:spPr>
      <dgm:t>
        <a:bodyPr/>
        <a:lstStyle/>
        <a:p>
          <a:r>
            <a:rPr lang="en-US" dirty="0">
              <a:latin typeface="Gotham Book" pitchFamily="50" charset="0"/>
              <a:cs typeface="Gotham Book" pitchFamily="50" charset="0"/>
            </a:rPr>
            <a:t>Stronger Together</a:t>
          </a:r>
        </a:p>
      </dgm:t>
    </dgm:pt>
    <dgm:pt modelId="{F5B7AFEB-698B-401A-B6CB-939C5883CF07}" type="parTrans" cxnId="{D7C0C294-18D9-4702-886C-8BDF29F0812B}">
      <dgm:prSet/>
      <dgm:spPr/>
      <dgm:t>
        <a:bodyPr/>
        <a:lstStyle/>
        <a:p>
          <a:endParaRPr lang="en-US"/>
        </a:p>
      </dgm:t>
    </dgm:pt>
    <dgm:pt modelId="{4C6E3BF4-1CA9-4119-8E74-74BF2DF5F3E9}" type="sibTrans" cxnId="{D7C0C294-18D9-4702-886C-8BDF29F0812B}">
      <dgm:prSet/>
      <dgm:spPr/>
      <dgm:t>
        <a:bodyPr/>
        <a:lstStyle/>
        <a:p>
          <a:endParaRPr lang="en-US"/>
        </a:p>
      </dgm:t>
    </dgm:pt>
    <dgm:pt modelId="{FE263E35-3CA6-4815-BF69-91A45FB6A9EA}">
      <dgm:prSet phldrT="[Text]"/>
      <dgm:spPr/>
      <dgm:t>
        <a:bodyPr/>
        <a:lstStyle/>
        <a:p>
          <a:r>
            <a:rPr lang="en-US" dirty="0">
              <a:latin typeface="Gotham Book" pitchFamily="50" charset="0"/>
              <a:cs typeface="Gotham Book" pitchFamily="50" charset="0"/>
            </a:rPr>
            <a:t>Members of Congress repeatedly talk about how important it is for the community to speak with one voice</a:t>
          </a:r>
        </a:p>
      </dgm:t>
    </dgm:pt>
    <dgm:pt modelId="{343B112D-FCEA-42FC-A309-D260B8265533}" type="parTrans" cxnId="{5F4B4F19-5E45-41D1-A8C4-FA6D4DB03F2D}">
      <dgm:prSet/>
      <dgm:spPr/>
      <dgm:t>
        <a:bodyPr/>
        <a:lstStyle/>
        <a:p>
          <a:endParaRPr lang="en-US"/>
        </a:p>
      </dgm:t>
    </dgm:pt>
    <dgm:pt modelId="{E08D5193-CB0D-4E1B-B0DE-0A6558057277}" type="sibTrans" cxnId="{5F4B4F19-5E45-41D1-A8C4-FA6D4DB03F2D}">
      <dgm:prSet/>
      <dgm:spPr/>
      <dgm:t>
        <a:bodyPr/>
        <a:lstStyle/>
        <a:p>
          <a:endParaRPr lang="en-US"/>
        </a:p>
      </dgm:t>
    </dgm:pt>
    <dgm:pt modelId="{3341B9BE-DA20-4F05-97C3-6429AD1C3354}">
      <dgm:prSet phldrT="[Text]"/>
      <dgm:spPr/>
      <dgm:t>
        <a:bodyPr/>
        <a:lstStyle/>
        <a:p>
          <a:r>
            <a:rPr lang="en-US" dirty="0">
              <a:latin typeface="Gotham Book" pitchFamily="50" charset="0"/>
              <a:cs typeface="Gotham Book" pitchFamily="50" charset="0"/>
            </a:rPr>
            <a:t>Orgs can pursue unique needs—but can come together on policies like the National Plan</a:t>
          </a:r>
        </a:p>
      </dgm:t>
    </dgm:pt>
    <dgm:pt modelId="{E5ED3DA2-5A2A-422D-86AF-9631A9EA68E1}" type="parTrans" cxnId="{52FBE5B1-3778-4222-8226-8FE28B0AA58D}">
      <dgm:prSet/>
      <dgm:spPr/>
      <dgm:t>
        <a:bodyPr/>
        <a:lstStyle/>
        <a:p>
          <a:endParaRPr lang="en-US"/>
        </a:p>
      </dgm:t>
    </dgm:pt>
    <dgm:pt modelId="{EF298B15-B42E-4C69-A23D-A2F55D322973}" type="sibTrans" cxnId="{52FBE5B1-3778-4222-8226-8FE28B0AA58D}">
      <dgm:prSet/>
      <dgm:spPr/>
      <dgm:t>
        <a:bodyPr/>
        <a:lstStyle/>
        <a:p>
          <a:endParaRPr lang="en-US"/>
        </a:p>
      </dgm:t>
    </dgm:pt>
    <dgm:pt modelId="{41859735-6302-438C-B81B-140960D05BEB}">
      <dgm:prSet phldrT="[Text]"/>
      <dgm:spPr>
        <a:solidFill>
          <a:srgbClr val="AE99C5"/>
        </a:solidFill>
      </dgm:spPr>
      <dgm:t>
        <a:bodyPr/>
        <a:lstStyle/>
        <a:p>
          <a:r>
            <a:rPr lang="en-US" dirty="0">
              <a:latin typeface="Gotham Book" pitchFamily="50" charset="0"/>
              <a:cs typeface="Gotham Book" pitchFamily="50" charset="0"/>
            </a:rPr>
            <a:t>Just…Start!</a:t>
          </a:r>
        </a:p>
      </dgm:t>
    </dgm:pt>
    <dgm:pt modelId="{8BCAFB25-87EF-41B5-BDB4-9FDE98C220BA}" type="parTrans" cxnId="{A4B08F46-DABA-4C9A-B946-065B8849EAFC}">
      <dgm:prSet/>
      <dgm:spPr/>
      <dgm:t>
        <a:bodyPr/>
        <a:lstStyle/>
        <a:p>
          <a:endParaRPr lang="en-US"/>
        </a:p>
      </dgm:t>
    </dgm:pt>
    <dgm:pt modelId="{DC3AAB3C-8EDF-4F7A-B4B5-1776A5F78E86}" type="sibTrans" cxnId="{A4B08F46-DABA-4C9A-B946-065B8849EAFC}">
      <dgm:prSet/>
      <dgm:spPr/>
      <dgm:t>
        <a:bodyPr/>
        <a:lstStyle/>
        <a:p>
          <a:endParaRPr lang="en-US"/>
        </a:p>
      </dgm:t>
    </dgm:pt>
    <dgm:pt modelId="{C80EDB8E-5A0D-478E-B922-CEECC14D3321}">
      <dgm:prSet phldrT="[Text]"/>
      <dgm:spPr/>
      <dgm:t>
        <a:bodyPr/>
        <a:lstStyle/>
        <a:p>
          <a:r>
            <a:rPr lang="en-US" dirty="0">
              <a:latin typeface="Gotham Book" pitchFamily="50" charset="0"/>
              <a:cs typeface="Gotham Book" pitchFamily="50" charset="0"/>
            </a:rPr>
            <a:t>Advocacy can seem daunting, but we are all here to support each other</a:t>
          </a:r>
        </a:p>
      </dgm:t>
    </dgm:pt>
    <dgm:pt modelId="{5002A47F-A047-4F05-A5B6-BA7C99307E15}" type="parTrans" cxnId="{491CF162-A80E-42AC-B5D2-A9314CCD667A}">
      <dgm:prSet/>
      <dgm:spPr/>
      <dgm:t>
        <a:bodyPr/>
        <a:lstStyle/>
        <a:p>
          <a:endParaRPr lang="en-US"/>
        </a:p>
      </dgm:t>
    </dgm:pt>
    <dgm:pt modelId="{2646E83A-6B65-4A88-A8DF-1D8BAF72642D}" type="sibTrans" cxnId="{491CF162-A80E-42AC-B5D2-A9314CCD667A}">
      <dgm:prSet/>
      <dgm:spPr/>
      <dgm:t>
        <a:bodyPr/>
        <a:lstStyle/>
        <a:p>
          <a:endParaRPr lang="en-US"/>
        </a:p>
      </dgm:t>
    </dgm:pt>
    <dgm:pt modelId="{3C86E2D4-12A5-47F2-8A47-7586E35CBD4B}">
      <dgm:prSet phldrT="[Text]"/>
      <dgm:spPr/>
      <dgm:t>
        <a:bodyPr/>
        <a:lstStyle/>
        <a:p>
          <a:r>
            <a:rPr lang="en-US" dirty="0">
              <a:latin typeface="Gotham Book" pitchFamily="50" charset="0"/>
              <a:cs typeface="Gotham Book" pitchFamily="50" charset="0"/>
            </a:rPr>
            <a:t>Doing ANYTHING—even 1 or 2 meetings with congressional offices—is helpful!</a:t>
          </a:r>
        </a:p>
      </dgm:t>
    </dgm:pt>
    <dgm:pt modelId="{34F90521-B7A5-4F79-B51A-D17D4A1AA565}" type="parTrans" cxnId="{CBC07FA0-C73F-4EB6-A764-D5D91948AC77}">
      <dgm:prSet/>
      <dgm:spPr/>
      <dgm:t>
        <a:bodyPr/>
        <a:lstStyle/>
        <a:p>
          <a:endParaRPr lang="en-US"/>
        </a:p>
      </dgm:t>
    </dgm:pt>
    <dgm:pt modelId="{772C49DF-B038-46B2-A5B9-5987DF7698A4}" type="sibTrans" cxnId="{CBC07FA0-C73F-4EB6-A764-D5D91948AC77}">
      <dgm:prSet/>
      <dgm:spPr/>
      <dgm:t>
        <a:bodyPr/>
        <a:lstStyle/>
        <a:p>
          <a:endParaRPr lang="en-US"/>
        </a:p>
      </dgm:t>
    </dgm:pt>
    <dgm:pt modelId="{E3A8A363-5427-4CE9-8C3C-11F5A86FDD57}" type="pres">
      <dgm:prSet presAssocID="{9471EDA1-ED78-495C-BE29-56AB628EAE5B}" presName="Name0" presStyleCnt="0">
        <dgm:presLayoutVars>
          <dgm:dir/>
          <dgm:animLvl val="lvl"/>
          <dgm:resizeHandles val="exact"/>
        </dgm:presLayoutVars>
      </dgm:prSet>
      <dgm:spPr/>
    </dgm:pt>
    <dgm:pt modelId="{6559C84C-92CE-448C-8386-BFD3C4DF34FF}" type="pres">
      <dgm:prSet presAssocID="{F95CE29C-259E-41DF-9701-F9F51776551A}" presName="linNode" presStyleCnt="0"/>
      <dgm:spPr/>
    </dgm:pt>
    <dgm:pt modelId="{EEC952BF-4305-4E4A-B2C0-A39BA8DCDBFF}" type="pres">
      <dgm:prSet presAssocID="{F95CE29C-259E-41DF-9701-F9F51776551A}" presName="parentText" presStyleLbl="node1" presStyleIdx="0" presStyleCnt="3">
        <dgm:presLayoutVars>
          <dgm:chMax val="1"/>
          <dgm:bulletEnabled val="1"/>
        </dgm:presLayoutVars>
      </dgm:prSet>
      <dgm:spPr/>
    </dgm:pt>
    <dgm:pt modelId="{A475BC22-6268-41A5-BAFB-712035634A79}" type="pres">
      <dgm:prSet presAssocID="{F95CE29C-259E-41DF-9701-F9F51776551A}" presName="descendantText" presStyleLbl="alignAccFollowNode1" presStyleIdx="0" presStyleCnt="3">
        <dgm:presLayoutVars>
          <dgm:bulletEnabled val="1"/>
        </dgm:presLayoutVars>
      </dgm:prSet>
      <dgm:spPr/>
    </dgm:pt>
    <dgm:pt modelId="{CA2EA431-3423-4D83-9E30-1530CC291263}" type="pres">
      <dgm:prSet presAssocID="{671C69FA-1C5D-4BAE-BECF-D113F61AF930}" presName="sp" presStyleCnt="0"/>
      <dgm:spPr/>
    </dgm:pt>
    <dgm:pt modelId="{C32213EE-8150-41E3-9ACF-3C2DA0C75CFA}" type="pres">
      <dgm:prSet presAssocID="{7ED33C48-8565-4D8B-AC78-ED2F1D32E68D}" presName="linNode" presStyleCnt="0"/>
      <dgm:spPr/>
    </dgm:pt>
    <dgm:pt modelId="{2BC87225-1AFB-442B-86CD-F28724885FC2}" type="pres">
      <dgm:prSet presAssocID="{7ED33C48-8565-4D8B-AC78-ED2F1D32E68D}" presName="parentText" presStyleLbl="node1" presStyleIdx="1" presStyleCnt="3">
        <dgm:presLayoutVars>
          <dgm:chMax val="1"/>
          <dgm:bulletEnabled val="1"/>
        </dgm:presLayoutVars>
      </dgm:prSet>
      <dgm:spPr/>
    </dgm:pt>
    <dgm:pt modelId="{1D855BD7-21C5-407F-87F9-760FCFEDCB26}" type="pres">
      <dgm:prSet presAssocID="{7ED33C48-8565-4D8B-AC78-ED2F1D32E68D}" presName="descendantText" presStyleLbl="alignAccFollowNode1" presStyleIdx="1" presStyleCnt="3">
        <dgm:presLayoutVars>
          <dgm:bulletEnabled val="1"/>
        </dgm:presLayoutVars>
      </dgm:prSet>
      <dgm:spPr/>
    </dgm:pt>
    <dgm:pt modelId="{04BA4262-163F-4037-94F4-B8CE57BB5ECA}" type="pres">
      <dgm:prSet presAssocID="{4C6E3BF4-1CA9-4119-8E74-74BF2DF5F3E9}" presName="sp" presStyleCnt="0"/>
      <dgm:spPr/>
    </dgm:pt>
    <dgm:pt modelId="{4E1250D7-A15F-481D-9C23-B18E270DC9A4}" type="pres">
      <dgm:prSet presAssocID="{41859735-6302-438C-B81B-140960D05BEB}" presName="linNode" presStyleCnt="0"/>
      <dgm:spPr/>
    </dgm:pt>
    <dgm:pt modelId="{CBBEFA55-40A7-4889-9E21-CF069A64C7E5}" type="pres">
      <dgm:prSet presAssocID="{41859735-6302-438C-B81B-140960D05BEB}" presName="parentText" presStyleLbl="node1" presStyleIdx="2" presStyleCnt="3">
        <dgm:presLayoutVars>
          <dgm:chMax val="1"/>
          <dgm:bulletEnabled val="1"/>
        </dgm:presLayoutVars>
      </dgm:prSet>
      <dgm:spPr/>
    </dgm:pt>
    <dgm:pt modelId="{B84FD12F-00C3-4746-B029-896492F290AD}" type="pres">
      <dgm:prSet presAssocID="{41859735-6302-438C-B81B-140960D05BEB}" presName="descendantText" presStyleLbl="alignAccFollowNode1" presStyleIdx="2" presStyleCnt="3">
        <dgm:presLayoutVars>
          <dgm:bulletEnabled val="1"/>
        </dgm:presLayoutVars>
      </dgm:prSet>
      <dgm:spPr/>
    </dgm:pt>
  </dgm:ptLst>
  <dgm:cxnLst>
    <dgm:cxn modelId="{EF5C7011-8CDD-4EBC-A159-655C4C6C08FD}" type="presOf" srcId="{C80EDB8E-5A0D-478E-B922-CEECC14D3321}" destId="{B84FD12F-00C3-4746-B029-896492F290AD}" srcOrd="0" destOrd="0" presId="urn:microsoft.com/office/officeart/2005/8/layout/vList5"/>
    <dgm:cxn modelId="{EF7EA016-A047-4309-B2DF-9B08AC411F52}" type="presOf" srcId="{9471EDA1-ED78-495C-BE29-56AB628EAE5B}" destId="{E3A8A363-5427-4CE9-8C3C-11F5A86FDD57}" srcOrd="0" destOrd="0" presId="urn:microsoft.com/office/officeart/2005/8/layout/vList5"/>
    <dgm:cxn modelId="{5F4B4F19-5E45-41D1-A8C4-FA6D4DB03F2D}" srcId="{7ED33C48-8565-4D8B-AC78-ED2F1D32E68D}" destId="{FE263E35-3CA6-4815-BF69-91A45FB6A9EA}" srcOrd="0" destOrd="0" parTransId="{343B112D-FCEA-42FC-A309-D260B8265533}" sibTransId="{E08D5193-CB0D-4E1B-B0DE-0A6558057277}"/>
    <dgm:cxn modelId="{A5366E22-EC90-4C5D-B4C0-52AD4D80D940}" type="presOf" srcId="{3341B9BE-DA20-4F05-97C3-6429AD1C3354}" destId="{1D855BD7-21C5-407F-87F9-760FCFEDCB26}" srcOrd="0" destOrd="1" presId="urn:microsoft.com/office/officeart/2005/8/layout/vList5"/>
    <dgm:cxn modelId="{252EC831-94DD-4A5C-846F-EF14D169EBF3}" type="presOf" srcId="{DE3D1D1E-B3DC-41EC-834E-C6A8F81683DB}" destId="{A475BC22-6268-41A5-BAFB-712035634A79}" srcOrd="0" destOrd="1" presId="urn:microsoft.com/office/officeart/2005/8/layout/vList5"/>
    <dgm:cxn modelId="{8D1FC434-F3DD-4462-94C0-D6306D59E824}" srcId="{9471EDA1-ED78-495C-BE29-56AB628EAE5B}" destId="{F95CE29C-259E-41DF-9701-F9F51776551A}" srcOrd="0" destOrd="0" parTransId="{4AA021F2-5409-40B1-839A-9DAA92EAF28F}" sibTransId="{671C69FA-1C5D-4BAE-BECF-D113F61AF930}"/>
    <dgm:cxn modelId="{4BA9A962-DE34-40A6-985D-0BA11C6C2DA9}" type="presOf" srcId="{F95CE29C-259E-41DF-9701-F9F51776551A}" destId="{EEC952BF-4305-4E4A-B2C0-A39BA8DCDBFF}" srcOrd="0" destOrd="0" presId="urn:microsoft.com/office/officeart/2005/8/layout/vList5"/>
    <dgm:cxn modelId="{491CF162-A80E-42AC-B5D2-A9314CCD667A}" srcId="{41859735-6302-438C-B81B-140960D05BEB}" destId="{C80EDB8E-5A0D-478E-B922-CEECC14D3321}" srcOrd="0" destOrd="0" parTransId="{5002A47F-A047-4F05-A5B6-BA7C99307E15}" sibTransId="{2646E83A-6B65-4A88-A8DF-1D8BAF72642D}"/>
    <dgm:cxn modelId="{A4B08F46-DABA-4C9A-B946-065B8849EAFC}" srcId="{9471EDA1-ED78-495C-BE29-56AB628EAE5B}" destId="{41859735-6302-438C-B81B-140960D05BEB}" srcOrd="2" destOrd="0" parTransId="{8BCAFB25-87EF-41B5-BDB4-9FDE98C220BA}" sibTransId="{DC3AAB3C-8EDF-4F7A-B4B5-1776A5F78E86}"/>
    <dgm:cxn modelId="{B944B886-DD5B-4C5A-86B4-228A13D4EC04}" type="presOf" srcId="{7ED33C48-8565-4D8B-AC78-ED2F1D32E68D}" destId="{2BC87225-1AFB-442B-86CD-F28724885FC2}" srcOrd="0" destOrd="0" presId="urn:microsoft.com/office/officeart/2005/8/layout/vList5"/>
    <dgm:cxn modelId="{D7C0C294-18D9-4702-886C-8BDF29F0812B}" srcId="{9471EDA1-ED78-495C-BE29-56AB628EAE5B}" destId="{7ED33C48-8565-4D8B-AC78-ED2F1D32E68D}" srcOrd="1" destOrd="0" parTransId="{F5B7AFEB-698B-401A-B6CB-939C5883CF07}" sibTransId="{4C6E3BF4-1CA9-4119-8E74-74BF2DF5F3E9}"/>
    <dgm:cxn modelId="{CBC07FA0-C73F-4EB6-A764-D5D91948AC77}" srcId="{41859735-6302-438C-B81B-140960D05BEB}" destId="{3C86E2D4-12A5-47F2-8A47-7586E35CBD4B}" srcOrd="1" destOrd="0" parTransId="{34F90521-B7A5-4F79-B51A-D17D4A1AA565}" sibTransId="{772C49DF-B038-46B2-A5B9-5987DF7698A4}"/>
    <dgm:cxn modelId="{52FBE5B1-3778-4222-8226-8FE28B0AA58D}" srcId="{7ED33C48-8565-4D8B-AC78-ED2F1D32E68D}" destId="{3341B9BE-DA20-4F05-97C3-6429AD1C3354}" srcOrd="1" destOrd="0" parTransId="{E5ED3DA2-5A2A-422D-86AF-9631A9EA68E1}" sibTransId="{EF298B15-B42E-4C69-A23D-A2F55D322973}"/>
    <dgm:cxn modelId="{DE0B72D8-874A-49C8-A51A-9EA41B484347}" type="presOf" srcId="{41859735-6302-438C-B81B-140960D05BEB}" destId="{CBBEFA55-40A7-4889-9E21-CF069A64C7E5}" srcOrd="0" destOrd="0" presId="urn:microsoft.com/office/officeart/2005/8/layout/vList5"/>
    <dgm:cxn modelId="{BCE877E2-168B-4616-83CD-CB1301CEA870}" srcId="{F95CE29C-259E-41DF-9701-F9F51776551A}" destId="{DE3D1D1E-B3DC-41EC-834E-C6A8F81683DB}" srcOrd="1" destOrd="0" parTransId="{867CA43C-CFC3-47D6-A3E8-F0FC03E3DE43}" sibTransId="{F41B6F93-814E-42FF-850D-30ECD5D1395C}"/>
    <dgm:cxn modelId="{D08DD2E7-6627-49F0-98D1-5CC47C5B5EC7}" type="presOf" srcId="{E648503F-89DE-47DA-9F8B-CB0B22548031}" destId="{A475BC22-6268-41A5-BAFB-712035634A79}" srcOrd="0" destOrd="0" presId="urn:microsoft.com/office/officeart/2005/8/layout/vList5"/>
    <dgm:cxn modelId="{AACF30F4-A05B-4135-80F9-EFB605DA0E4E}" srcId="{F95CE29C-259E-41DF-9701-F9F51776551A}" destId="{E648503F-89DE-47DA-9F8B-CB0B22548031}" srcOrd="0" destOrd="0" parTransId="{E557FFA1-53FC-42DE-876D-1632C4DCBD1F}" sibTransId="{4F62746E-AD40-48EB-9218-DC85CFD64A29}"/>
    <dgm:cxn modelId="{5190E8F4-AD55-48F5-AAC8-06631D355EE8}" type="presOf" srcId="{3C86E2D4-12A5-47F2-8A47-7586E35CBD4B}" destId="{B84FD12F-00C3-4746-B029-896492F290AD}" srcOrd="0" destOrd="1" presId="urn:microsoft.com/office/officeart/2005/8/layout/vList5"/>
    <dgm:cxn modelId="{152A91F9-D339-4FDC-85F0-89D91446A438}" type="presOf" srcId="{FE263E35-3CA6-4815-BF69-91A45FB6A9EA}" destId="{1D855BD7-21C5-407F-87F9-760FCFEDCB26}" srcOrd="0" destOrd="0" presId="urn:microsoft.com/office/officeart/2005/8/layout/vList5"/>
    <dgm:cxn modelId="{27B752FC-76D5-474C-BCC7-9A23577A9CD9}" type="presParOf" srcId="{E3A8A363-5427-4CE9-8C3C-11F5A86FDD57}" destId="{6559C84C-92CE-448C-8386-BFD3C4DF34FF}" srcOrd="0" destOrd="0" presId="urn:microsoft.com/office/officeart/2005/8/layout/vList5"/>
    <dgm:cxn modelId="{E5627ED7-95AA-46B3-832F-FAEDAB94B497}" type="presParOf" srcId="{6559C84C-92CE-448C-8386-BFD3C4DF34FF}" destId="{EEC952BF-4305-4E4A-B2C0-A39BA8DCDBFF}" srcOrd="0" destOrd="0" presId="urn:microsoft.com/office/officeart/2005/8/layout/vList5"/>
    <dgm:cxn modelId="{4A5173B2-BE87-452E-A6C8-3E010BDF7C64}" type="presParOf" srcId="{6559C84C-92CE-448C-8386-BFD3C4DF34FF}" destId="{A475BC22-6268-41A5-BAFB-712035634A79}" srcOrd="1" destOrd="0" presId="urn:microsoft.com/office/officeart/2005/8/layout/vList5"/>
    <dgm:cxn modelId="{D9D7242E-641A-41FF-9C3F-2552304A383C}" type="presParOf" srcId="{E3A8A363-5427-4CE9-8C3C-11F5A86FDD57}" destId="{CA2EA431-3423-4D83-9E30-1530CC291263}" srcOrd="1" destOrd="0" presId="urn:microsoft.com/office/officeart/2005/8/layout/vList5"/>
    <dgm:cxn modelId="{74E5B632-7397-4C47-819B-AAE12626F05D}" type="presParOf" srcId="{E3A8A363-5427-4CE9-8C3C-11F5A86FDD57}" destId="{C32213EE-8150-41E3-9ACF-3C2DA0C75CFA}" srcOrd="2" destOrd="0" presId="urn:microsoft.com/office/officeart/2005/8/layout/vList5"/>
    <dgm:cxn modelId="{BD30885F-80C7-404B-BA56-D25D18938244}" type="presParOf" srcId="{C32213EE-8150-41E3-9ACF-3C2DA0C75CFA}" destId="{2BC87225-1AFB-442B-86CD-F28724885FC2}" srcOrd="0" destOrd="0" presId="urn:microsoft.com/office/officeart/2005/8/layout/vList5"/>
    <dgm:cxn modelId="{10A4E364-E3FD-460A-B710-CFA2488ECD2B}" type="presParOf" srcId="{C32213EE-8150-41E3-9ACF-3C2DA0C75CFA}" destId="{1D855BD7-21C5-407F-87F9-760FCFEDCB26}" srcOrd="1" destOrd="0" presId="urn:microsoft.com/office/officeart/2005/8/layout/vList5"/>
    <dgm:cxn modelId="{BB49750C-70E8-4CA8-B226-304AA4DC26EA}" type="presParOf" srcId="{E3A8A363-5427-4CE9-8C3C-11F5A86FDD57}" destId="{04BA4262-163F-4037-94F4-B8CE57BB5ECA}" srcOrd="3" destOrd="0" presId="urn:microsoft.com/office/officeart/2005/8/layout/vList5"/>
    <dgm:cxn modelId="{81922817-1873-40D9-BEAC-2AA037077E32}" type="presParOf" srcId="{E3A8A363-5427-4CE9-8C3C-11F5A86FDD57}" destId="{4E1250D7-A15F-481D-9C23-B18E270DC9A4}" srcOrd="4" destOrd="0" presId="urn:microsoft.com/office/officeart/2005/8/layout/vList5"/>
    <dgm:cxn modelId="{24C6A860-E5FE-4C11-8AAA-4EEAFF34C457}" type="presParOf" srcId="{4E1250D7-A15F-481D-9C23-B18E270DC9A4}" destId="{CBBEFA55-40A7-4889-9E21-CF069A64C7E5}" srcOrd="0" destOrd="0" presId="urn:microsoft.com/office/officeart/2005/8/layout/vList5"/>
    <dgm:cxn modelId="{7DBB7A7F-82F2-4FE6-B37E-23663ADA8263}" type="presParOf" srcId="{4E1250D7-A15F-481D-9C23-B18E270DC9A4}" destId="{B84FD12F-00C3-4746-B029-896492F290A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8FC53-C394-48E8-B755-7978ACF35B51}">
      <dsp:nvSpPr>
        <dsp:cNvPr id="0" name=""/>
        <dsp:cNvSpPr/>
      </dsp:nvSpPr>
      <dsp:spPr>
        <a:xfrm>
          <a:off x="2728" y="496954"/>
          <a:ext cx="3324146" cy="1329658"/>
        </a:xfrm>
        <a:prstGeom prst="chevron">
          <a:avLst/>
        </a:prstGeom>
        <a:solidFill>
          <a:srgbClr val="E1251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otham Book" pitchFamily="50" charset="0"/>
              <a:cs typeface="Gotham Book" pitchFamily="50" charset="0"/>
            </a:rPr>
            <a:t>EFA on EAN’s Steering Committee</a:t>
          </a:r>
        </a:p>
      </dsp:txBody>
      <dsp:txXfrm>
        <a:off x="667557" y="496954"/>
        <a:ext cx="1994488" cy="1329658"/>
      </dsp:txXfrm>
    </dsp:sp>
    <dsp:sp modelId="{C6BAEE69-E63B-46B0-909D-19D886977316}">
      <dsp:nvSpPr>
        <dsp:cNvPr id="0" name=""/>
        <dsp:cNvSpPr/>
      </dsp:nvSpPr>
      <dsp:spPr>
        <a:xfrm>
          <a:off x="2994460" y="496954"/>
          <a:ext cx="3324146" cy="1329658"/>
        </a:xfrm>
        <a:prstGeom prst="chevron">
          <a:avLst/>
        </a:prstGeom>
        <a:solidFill>
          <a:srgbClr val="8C3E7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otham Book" pitchFamily="50" charset="0"/>
              <a:cs typeface="Gotham Book" pitchFamily="50" charset="0"/>
            </a:rPr>
            <a:t>EFA’s Annual Policy Priority Setting</a:t>
          </a:r>
        </a:p>
      </dsp:txBody>
      <dsp:txXfrm>
        <a:off x="3659289" y="496954"/>
        <a:ext cx="1994488" cy="1329658"/>
      </dsp:txXfrm>
    </dsp:sp>
    <dsp:sp modelId="{E71EB194-190E-4768-8DC3-A96CE4E5C2F5}">
      <dsp:nvSpPr>
        <dsp:cNvPr id="0" name=""/>
        <dsp:cNvSpPr/>
      </dsp:nvSpPr>
      <dsp:spPr>
        <a:xfrm>
          <a:off x="5986192" y="496954"/>
          <a:ext cx="3324146" cy="1329658"/>
        </a:xfrm>
        <a:prstGeom prst="chevron">
          <a:avLst/>
        </a:prstGeom>
        <a:solidFill>
          <a:srgbClr val="AE99C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otham Book" pitchFamily="50" charset="0"/>
              <a:cs typeface="Gotham Book" pitchFamily="50" charset="0"/>
            </a:rPr>
            <a:t>Education of EFA’s Network &amp; Advocates</a:t>
          </a:r>
        </a:p>
      </dsp:txBody>
      <dsp:txXfrm>
        <a:off x="6651021" y="496954"/>
        <a:ext cx="1994488" cy="1329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5BC22-6268-41A5-BAFB-712035634A79}">
      <dsp:nvSpPr>
        <dsp:cNvPr id="0" name=""/>
        <dsp:cNvSpPr/>
      </dsp:nvSpPr>
      <dsp:spPr>
        <a:xfrm rot="5400000">
          <a:off x="6696874" y="-2666140"/>
          <a:ext cx="1239352" cy="688616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Gotham Book" pitchFamily="50" charset="0"/>
              <a:cs typeface="Gotham Book" pitchFamily="50" charset="0"/>
            </a:rPr>
            <a:t>Need to protect current programs &amp; keep driving change</a:t>
          </a:r>
        </a:p>
        <a:p>
          <a:pPr marL="171450" lvl="1" indent="-171450" algn="l" defTabSz="755650">
            <a:lnSpc>
              <a:spcPct val="90000"/>
            </a:lnSpc>
            <a:spcBef>
              <a:spcPct val="0"/>
            </a:spcBef>
            <a:spcAft>
              <a:spcPct val="15000"/>
            </a:spcAft>
            <a:buChar char="•"/>
          </a:pPr>
          <a:r>
            <a:rPr lang="en-US" sz="1700" kern="1200" dirty="0">
              <a:latin typeface="Gotham Book" pitchFamily="50" charset="0"/>
              <a:cs typeface="Gotham Book" pitchFamily="50" charset="0"/>
            </a:rPr>
            <a:t>No matter where we land with actual and proposed cuts, the National Plan is a way to continue focus and investment in epilepsy</a:t>
          </a:r>
        </a:p>
      </dsp:txBody>
      <dsp:txXfrm rot="-5400000">
        <a:off x="3873468" y="217766"/>
        <a:ext cx="6825665" cy="1118352"/>
      </dsp:txXfrm>
    </dsp:sp>
    <dsp:sp modelId="{EEC952BF-4305-4E4A-B2C0-A39BA8DCDBFF}">
      <dsp:nvSpPr>
        <dsp:cNvPr id="0" name=""/>
        <dsp:cNvSpPr/>
      </dsp:nvSpPr>
      <dsp:spPr>
        <a:xfrm>
          <a:off x="0" y="2347"/>
          <a:ext cx="3873468" cy="1549190"/>
        </a:xfrm>
        <a:prstGeom prst="roundRect">
          <a:avLst/>
        </a:prstGeom>
        <a:solidFill>
          <a:srgbClr val="E1251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Gotham Book" pitchFamily="50" charset="0"/>
              <a:cs typeface="Gotham Book" pitchFamily="50" charset="0"/>
            </a:rPr>
            <a:t>Defense &amp; Offense</a:t>
          </a:r>
        </a:p>
      </dsp:txBody>
      <dsp:txXfrm>
        <a:off x="75625" y="77972"/>
        <a:ext cx="3722218" cy="1397940"/>
      </dsp:txXfrm>
    </dsp:sp>
    <dsp:sp modelId="{1D855BD7-21C5-407F-87F9-760FCFEDCB26}">
      <dsp:nvSpPr>
        <dsp:cNvPr id="0" name=""/>
        <dsp:cNvSpPr/>
      </dsp:nvSpPr>
      <dsp:spPr>
        <a:xfrm rot="5400000">
          <a:off x="6696874" y="-1039489"/>
          <a:ext cx="1239352" cy="688616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Gotham Book" pitchFamily="50" charset="0"/>
              <a:cs typeface="Gotham Book" pitchFamily="50" charset="0"/>
            </a:rPr>
            <a:t>Members of Congress repeatedly talk about how important it is for the community to speak with one voice</a:t>
          </a:r>
        </a:p>
        <a:p>
          <a:pPr marL="171450" lvl="1" indent="-171450" algn="l" defTabSz="755650">
            <a:lnSpc>
              <a:spcPct val="90000"/>
            </a:lnSpc>
            <a:spcBef>
              <a:spcPct val="0"/>
            </a:spcBef>
            <a:spcAft>
              <a:spcPct val="15000"/>
            </a:spcAft>
            <a:buChar char="•"/>
          </a:pPr>
          <a:r>
            <a:rPr lang="en-US" sz="1700" kern="1200" dirty="0">
              <a:latin typeface="Gotham Book" pitchFamily="50" charset="0"/>
              <a:cs typeface="Gotham Book" pitchFamily="50" charset="0"/>
            </a:rPr>
            <a:t>Orgs can pursue unique needs—but can come together on policies like the National Plan</a:t>
          </a:r>
        </a:p>
      </dsp:txBody>
      <dsp:txXfrm rot="-5400000">
        <a:off x="3873468" y="1844417"/>
        <a:ext cx="6825665" cy="1118352"/>
      </dsp:txXfrm>
    </dsp:sp>
    <dsp:sp modelId="{2BC87225-1AFB-442B-86CD-F28724885FC2}">
      <dsp:nvSpPr>
        <dsp:cNvPr id="0" name=""/>
        <dsp:cNvSpPr/>
      </dsp:nvSpPr>
      <dsp:spPr>
        <a:xfrm>
          <a:off x="0" y="1628997"/>
          <a:ext cx="3873468" cy="1549190"/>
        </a:xfrm>
        <a:prstGeom prst="round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Gotham Book" pitchFamily="50" charset="0"/>
              <a:cs typeface="Gotham Book" pitchFamily="50" charset="0"/>
            </a:rPr>
            <a:t>Stronger Together</a:t>
          </a:r>
        </a:p>
      </dsp:txBody>
      <dsp:txXfrm>
        <a:off x="75625" y="1704622"/>
        <a:ext cx="3722218" cy="1397940"/>
      </dsp:txXfrm>
    </dsp:sp>
    <dsp:sp modelId="{B84FD12F-00C3-4746-B029-896492F290AD}">
      <dsp:nvSpPr>
        <dsp:cNvPr id="0" name=""/>
        <dsp:cNvSpPr/>
      </dsp:nvSpPr>
      <dsp:spPr>
        <a:xfrm rot="5400000">
          <a:off x="6696874" y="587160"/>
          <a:ext cx="1239352" cy="688616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Gotham Book" pitchFamily="50" charset="0"/>
              <a:cs typeface="Gotham Book" pitchFamily="50" charset="0"/>
            </a:rPr>
            <a:t>Advocacy can seem daunting, but we are all here to support each other</a:t>
          </a:r>
        </a:p>
        <a:p>
          <a:pPr marL="171450" lvl="1" indent="-171450" algn="l" defTabSz="755650">
            <a:lnSpc>
              <a:spcPct val="90000"/>
            </a:lnSpc>
            <a:spcBef>
              <a:spcPct val="0"/>
            </a:spcBef>
            <a:spcAft>
              <a:spcPct val="15000"/>
            </a:spcAft>
            <a:buChar char="•"/>
          </a:pPr>
          <a:r>
            <a:rPr lang="en-US" sz="1700" kern="1200" dirty="0">
              <a:latin typeface="Gotham Book" pitchFamily="50" charset="0"/>
              <a:cs typeface="Gotham Book" pitchFamily="50" charset="0"/>
            </a:rPr>
            <a:t>Doing ANYTHING—even 1 or 2 meetings with congressional offices—is helpful!</a:t>
          </a:r>
        </a:p>
      </dsp:txBody>
      <dsp:txXfrm rot="-5400000">
        <a:off x="3873468" y="3471066"/>
        <a:ext cx="6825665" cy="1118352"/>
      </dsp:txXfrm>
    </dsp:sp>
    <dsp:sp modelId="{CBBEFA55-40A7-4889-9E21-CF069A64C7E5}">
      <dsp:nvSpPr>
        <dsp:cNvPr id="0" name=""/>
        <dsp:cNvSpPr/>
      </dsp:nvSpPr>
      <dsp:spPr>
        <a:xfrm>
          <a:off x="0" y="3255647"/>
          <a:ext cx="3873468" cy="1549190"/>
        </a:xfrm>
        <a:prstGeom prst="roundRect">
          <a:avLst/>
        </a:prstGeom>
        <a:solidFill>
          <a:srgbClr val="AE99C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Gotham Book" pitchFamily="50" charset="0"/>
              <a:cs typeface="Gotham Book" pitchFamily="50" charset="0"/>
            </a:rPr>
            <a:t>Just…Start!</a:t>
          </a:r>
        </a:p>
      </dsp:txBody>
      <dsp:txXfrm>
        <a:off x="75625" y="3331272"/>
        <a:ext cx="3722218" cy="13979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E98AA-0CB9-0444-B78B-33346F798753}"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00A6-8B4D-D24B-B442-AFDC5429D66F}" type="slidenum">
              <a:rPr lang="en-US" smtClean="0"/>
              <a:t>‹#›</a:t>
            </a:fld>
            <a:endParaRPr lang="en-US"/>
          </a:p>
        </p:txBody>
      </p:sp>
    </p:spTree>
    <p:extLst>
      <p:ext uri="{BB962C8B-B14F-4D97-AF65-F5344CB8AC3E}">
        <p14:creationId xmlns:p14="http://schemas.microsoft.com/office/powerpoint/2010/main" val="413524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Advocacy has always been a core mission area of EFA.</a:t>
            </a:r>
          </a:p>
          <a:p>
            <a:pPr marL="171450" indent="-171450">
              <a:buFont typeface="Arial" panose="020B0604020202020204" pitchFamily="34" charset="0"/>
              <a:buChar char="•"/>
            </a:pPr>
            <a:r>
              <a:rPr lang="en-US" dirty="0"/>
              <a:t>EFA is on EAN’s Steering Committee so has been involved in development and introduction of the legislation</a:t>
            </a:r>
          </a:p>
          <a:p>
            <a:pPr marL="171450" indent="-171450">
              <a:buFont typeface="Arial" panose="020B0604020202020204" pitchFamily="34" charset="0"/>
              <a:buChar char="•"/>
            </a:pPr>
            <a:r>
              <a:rPr lang="en-US" dirty="0"/>
              <a:t>We were already very on board, but still had to put it through EFA’s typical process. We have a committee made up of PWE, family members, HCPs, and EF staff who help us pick our annual federal and state policy priorities—so made sure to discuss the national plan with them and formally get it on EFA’s policy agenda.</a:t>
            </a:r>
          </a:p>
          <a:p>
            <a:pPr marL="171450" indent="-171450">
              <a:buFont typeface="Arial" panose="020B0604020202020204" pitchFamily="34" charset="0"/>
              <a:buChar char="•"/>
            </a:pPr>
            <a:r>
              <a:rPr lang="en-US" dirty="0"/>
              <a:t>EFA worked to educate our local offices and advocates across the country, letting them know the national plan was in the works and that EFA would be advocating for it alongside many community partners. Including talking about it on our monthly state advocacy leader meetings and at EFA’s leadership conference in Sept 2024.</a:t>
            </a:r>
          </a:p>
        </p:txBody>
      </p:sp>
      <p:sp>
        <p:nvSpPr>
          <p:cNvPr id="4" name="Slide Number Placeholder 3"/>
          <p:cNvSpPr>
            <a:spLocks noGrp="1"/>
          </p:cNvSpPr>
          <p:nvPr>
            <p:ph type="sldNum" sz="quarter" idx="5"/>
          </p:nvPr>
        </p:nvSpPr>
        <p:spPr/>
        <p:txBody>
          <a:bodyPr/>
          <a:lstStyle/>
          <a:p>
            <a:fld id="{ECCA00A6-8B4D-D24B-B442-AFDC5429D66F}" type="slidenum">
              <a:rPr lang="en-US" smtClean="0"/>
              <a:t>1</a:t>
            </a:fld>
            <a:endParaRPr lang="en-US"/>
          </a:p>
        </p:txBody>
      </p:sp>
    </p:spTree>
    <p:extLst>
      <p:ext uri="{BB962C8B-B14F-4D97-AF65-F5344CB8AC3E}">
        <p14:creationId xmlns:p14="http://schemas.microsoft.com/office/powerpoint/2010/main" val="286940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Developed resources; helped make the non-branded position paper and then put it on EFA’s template. Back always lists the partner organizations that have endorsed the bill—to show it is a community-wide effort.</a:t>
            </a:r>
          </a:p>
          <a:p>
            <a:pPr marL="171450" indent="-171450">
              <a:buFont typeface="Arial" panose="020B0604020202020204" pitchFamily="34" charset="0"/>
              <a:buChar char="•"/>
            </a:pPr>
            <a:r>
              <a:rPr lang="en-US" dirty="0"/>
              <a:t>EFA has an action alert system that allows people to personalize a message and easily send emails to their elected officials—in this case, asking their members of Congress to cosponsor the national plan. EFA has made this system available to the entire community and/or orgs can use the same wording and use their own system.</a:t>
            </a:r>
          </a:p>
        </p:txBody>
      </p:sp>
      <p:sp>
        <p:nvSpPr>
          <p:cNvPr id="4" name="Slide Number Placeholder 3"/>
          <p:cNvSpPr>
            <a:spLocks noGrp="1"/>
          </p:cNvSpPr>
          <p:nvPr>
            <p:ph type="sldNum" sz="quarter" idx="5"/>
          </p:nvPr>
        </p:nvSpPr>
        <p:spPr/>
        <p:txBody>
          <a:bodyPr/>
          <a:lstStyle/>
          <a:p>
            <a:fld id="{ECCA00A6-8B4D-D24B-B442-AFDC5429D66F}" type="slidenum">
              <a:rPr lang="en-US" smtClean="0"/>
              <a:t>2</a:t>
            </a:fld>
            <a:endParaRPr lang="en-US"/>
          </a:p>
        </p:txBody>
      </p:sp>
    </p:spTree>
    <p:extLst>
      <p:ext uri="{BB962C8B-B14F-4D97-AF65-F5344CB8AC3E}">
        <p14:creationId xmlns:p14="http://schemas.microsoft.com/office/powerpoint/2010/main" val="116040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EFA has staff lobbyists and a lobbying firm that advocate on Capitol Hill constantly for the national plan.</a:t>
            </a:r>
          </a:p>
          <a:p>
            <a:pPr marL="171450" indent="-171450">
              <a:buFont typeface="Arial" panose="020B0604020202020204" pitchFamily="34" charset="0"/>
              <a:buChar char="•"/>
            </a:pPr>
            <a:r>
              <a:rPr lang="en-US" dirty="0"/>
              <a:t>EFA also has an annual advocacy conference and Capitol Hill Day and national plan was one of the issues we advocated for. In 2025, we had nearly 200 advocates—including 60 teenagers living with or affected by epilepsy, their parents, EF local office staff, healthcare providers, and some partner organizations participate. About 160 Hill meetings.</a:t>
            </a:r>
          </a:p>
          <a:p>
            <a:pPr marL="171450" indent="-171450">
              <a:buFont typeface="Arial" panose="020B0604020202020204" pitchFamily="34" charset="0"/>
              <a:buChar char="•"/>
            </a:pPr>
            <a:r>
              <a:rPr lang="en-US" dirty="0"/>
              <a:t>A few other epilepsy orgs have fly-ins and there is rare disease week which is great but hearing there is a desire for more people to go to Capitol Hill, I n 2026, EFA is aiming to invite more partner organizations to participate.</a:t>
            </a:r>
          </a:p>
        </p:txBody>
      </p:sp>
      <p:sp>
        <p:nvSpPr>
          <p:cNvPr id="4" name="Slide Number Placeholder 3"/>
          <p:cNvSpPr>
            <a:spLocks noGrp="1"/>
          </p:cNvSpPr>
          <p:nvPr>
            <p:ph type="sldNum" sz="quarter" idx="5"/>
          </p:nvPr>
        </p:nvSpPr>
        <p:spPr/>
        <p:txBody>
          <a:bodyPr/>
          <a:lstStyle/>
          <a:p>
            <a:fld id="{ECCA00A6-8B4D-D24B-B442-AFDC5429D66F}" type="slidenum">
              <a:rPr lang="en-US" smtClean="0"/>
              <a:t>3</a:t>
            </a:fld>
            <a:endParaRPr lang="en-US"/>
          </a:p>
        </p:txBody>
      </p:sp>
    </p:spTree>
    <p:extLst>
      <p:ext uri="{BB962C8B-B14F-4D97-AF65-F5344CB8AC3E}">
        <p14:creationId xmlns:p14="http://schemas.microsoft.com/office/powerpoint/2010/main" val="104157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619E-AB4A-788E-8013-033B97D08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3729F-09EF-E2B9-5731-DEE3240E5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F2211-11B4-8EF8-E977-FFCE824F0F5D}"/>
              </a:ext>
            </a:extLst>
          </p:cNvPr>
          <p:cNvSpPr>
            <a:spLocks noGrp="1"/>
          </p:cNvSpPr>
          <p:nvPr>
            <p:ph type="body" idx="1"/>
          </p:nvPr>
        </p:nvSpPr>
        <p:spPr/>
        <p:txBody>
          <a:bodyPr/>
          <a:lstStyle/>
          <a:p>
            <a:r>
              <a:rPr lang="en-US"/>
              <a:t>LW</a:t>
            </a:r>
          </a:p>
        </p:txBody>
      </p:sp>
      <p:sp>
        <p:nvSpPr>
          <p:cNvPr id="4" name="Slide Number Placeholder 3">
            <a:extLst>
              <a:ext uri="{FF2B5EF4-FFF2-40B4-BE49-F238E27FC236}">
                <a16:creationId xmlns:a16="http://schemas.microsoft.com/office/drawing/2014/main" id="{0A31B067-C9EC-2A7F-3F12-5D348B86B11A}"/>
              </a:ext>
            </a:extLst>
          </p:cNvPr>
          <p:cNvSpPr>
            <a:spLocks noGrp="1"/>
          </p:cNvSpPr>
          <p:nvPr>
            <p:ph type="sldNum" sz="quarter" idx="5"/>
          </p:nvPr>
        </p:nvSpPr>
        <p:spPr/>
        <p:txBody>
          <a:bodyPr/>
          <a:lstStyle/>
          <a:p>
            <a:fld id="{ECCA00A6-8B4D-D24B-B442-AFDC5429D66F}" type="slidenum">
              <a:rPr lang="en-US" smtClean="0"/>
              <a:t>4</a:t>
            </a:fld>
            <a:endParaRPr lang="en-US"/>
          </a:p>
        </p:txBody>
      </p:sp>
    </p:spTree>
    <p:extLst>
      <p:ext uri="{BB962C8B-B14F-4D97-AF65-F5344CB8AC3E}">
        <p14:creationId xmlns:p14="http://schemas.microsoft.com/office/powerpoint/2010/main" val="50092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3C1C1-DE6E-B5F7-49C9-F002E6960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E121A-DDAD-1C2E-E2BF-89E763152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2906C-E896-90FE-A615-624EE9939221}"/>
              </a:ext>
            </a:extLst>
          </p:cNvPr>
          <p:cNvSpPr>
            <a:spLocks noGrp="1"/>
          </p:cNvSpPr>
          <p:nvPr>
            <p:ph type="body" idx="1"/>
          </p:nvPr>
        </p:nvSpPr>
        <p:spPr/>
        <p:txBody>
          <a:bodyPr/>
          <a:lstStyle/>
          <a:p>
            <a:r>
              <a:rPr lang="en-US"/>
              <a:t>LW</a:t>
            </a:r>
          </a:p>
        </p:txBody>
      </p:sp>
      <p:sp>
        <p:nvSpPr>
          <p:cNvPr id="4" name="Slide Number Placeholder 3">
            <a:extLst>
              <a:ext uri="{FF2B5EF4-FFF2-40B4-BE49-F238E27FC236}">
                <a16:creationId xmlns:a16="http://schemas.microsoft.com/office/drawing/2014/main" id="{621DA587-20F1-DAF6-37AB-CFADCBB82D57}"/>
              </a:ext>
            </a:extLst>
          </p:cNvPr>
          <p:cNvSpPr>
            <a:spLocks noGrp="1"/>
          </p:cNvSpPr>
          <p:nvPr>
            <p:ph type="sldNum" sz="quarter" idx="5"/>
          </p:nvPr>
        </p:nvSpPr>
        <p:spPr/>
        <p:txBody>
          <a:bodyPr/>
          <a:lstStyle/>
          <a:p>
            <a:fld id="{ECCA00A6-8B4D-D24B-B442-AFDC5429D66F}" type="slidenum">
              <a:rPr lang="en-US" smtClean="0"/>
              <a:t>5</a:t>
            </a:fld>
            <a:endParaRPr lang="en-US"/>
          </a:p>
        </p:txBody>
      </p:sp>
    </p:spTree>
    <p:extLst>
      <p:ext uri="{BB962C8B-B14F-4D97-AF65-F5344CB8AC3E}">
        <p14:creationId xmlns:p14="http://schemas.microsoft.com/office/powerpoint/2010/main" val="581929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25CE-7DDF-89FB-D4A1-E062459C0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263388-C675-282A-492A-B619D90AE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543EB5-B8E5-A953-F8AF-05BC7B64A7A4}"/>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5" name="Footer Placeholder 4">
            <a:extLst>
              <a:ext uri="{FF2B5EF4-FFF2-40B4-BE49-F238E27FC236}">
                <a16:creationId xmlns:a16="http://schemas.microsoft.com/office/drawing/2014/main" id="{7A9AE37C-3CA5-1788-4EA4-C29AA5C1B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51293-994E-8036-F7F1-1845CA1325C2}"/>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80470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2"/>
          <a:stretch>
            <a:fillRect/>
          </a:stretch>
        </p:blipFill>
        <p:spPr>
          <a:xfrm>
            <a:off x="223595" y="6144900"/>
            <a:ext cx="1298946" cy="583118"/>
          </a:xfrm>
          <a:prstGeom prst="rect">
            <a:avLst/>
          </a:prstGeom>
        </p:spPr>
      </p:pic>
      <p:pic>
        <p:nvPicPr>
          <p:cNvPr id="4" name="Picture 3" descr="A close up of a colorful background&#10;&#10;Description automatically generated">
            <a:extLst>
              <a:ext uri="{FF2B5EF4-FFF2-40B4-BE49-F238E27FC236}">
                <a16:creationId xmlns:a16="http://schemas.microsoft.com/office/drawing/2014/main" id="{331F01E0-645B-603B-0F81-90E973175B3E}"/>
              </a:ext>
            </a:extLst>
          </p:cNvPr>
          <p:cNvPicPr>
            <a:picLocks noChangeAspect="1"/>
          </p:cNvPicPr>
          <p:nvPr userDrawn="1"/>
        </p:nvPicPr>
        <p:blipFill>
          <a:blip r:embed="rId3">
            <a:alphaModFix amt="85000"/>
          </a:blip>
          <a:stretch>
            <a:fillRect/>
          </a:stretch>
        </p:blipFill>
        <p:spPr>
          <a:xfrm rot="5400000">
            <a:off x="3756668" y="-3756670"/>
            <a:ext cx="4677196" cy="12190537"/>
          </a:xfrm>
          <a:prstGeom prst="rect">
            <a:avLst/>
          </a:prstGeom>
        </p:spPr>
      </p:pic>
    </p:spTree>
    <p:extLst>
      <p:ext uri="{BB962C8B-B14F-4D97-AF65-F5344CB8AC3E}">
        <p14:creationId xmlns:p14="http://schemas.microsoft.com/office/powerpoint/2010/main" val="70844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82A4FDC-F283-0019-BF04-AB13FF98DB59}"/>
              </a:ext>
            </a:extLst>
          </p:cNvPr>
          <p:cNvSpPr>
            <a:spLocks noGrp="1"/>
          </p:cNvSpPr>
          <p:nvPr>
            <p:ph type="pic" sz="quarter" idx="10"/>
          </p:nvPr>
        </p:nvSpPr>
        <p:spPr>
          <a:xfrm>
            <a:off x="0" y="0"/>
            <a:ext cx="12192000" cy="6858000"/>
          </a:xfrm>
        </p:spPr>
        <p:txBody>
          <a:bodyPr/>
          <a:lstStyle/>
          <a:p>
            <a:endParaRPr lang="en-US"/>
          </a:p>
        </p:txBody>
      </p:sp>
      <p:pic>
        <p:nvPicPr>
          <p:cNvPr id="13" name="Picture 12" descr="A close up of a colorful background&#10;&#10;Description automatically generated">
            <a:extLst>
              <a:ext uri="{FF2B5EF4-FFF2-40B4-BE49-F238E27FC236}">
                <a16:creationId xmlns:a16="http://schemas.microsoft.com/office/drawing/2014/main" id="{232F0E89-C7EF-51F7-CE63-4B0CBBBF880E}"/>
              </a:ext>
            </a:extLst>
          </p:cNvPr>
          <p:cNvPicPr>
            <a:picLocks noChangeAspect="1"/>
          </p:cNvPicPr>
          <p:nvPr userDrawn="1"/>
        </p:nvPicPr>
        <p:blipFill>
          <a:blip r:embed="rId2">
            <a:alphaModFix amt="85000"/>
          </a:blip>
          <a:stretch>
            <a:fillRect/>
          </a:stretch>
        </p:blipFill>
        <p:spPr>
          <a:xfrm rot="5400000">
            <a:off x="5291902" y="-40634"/>
            <a:ext cx="6858000" cy="6939267"/>
          </a:xfrm>
          <a:prstGeom prst="rect">
            <a:avLst/>
          </a:prstGeom>
        </p:spPr>
      </p:pic>
      <p:sp>
        <p:nvSpPr>
          <p:cNvPr id="14" name="Title 1">
            <a:extLst>
              <a:ext uri="{FF2B5EF4-FFF2-40B4-BE49-F238E27FC236}">
                <a16:creationId xmlns:a16="http://schemas.microsoft.com/office/drawing/2014/main" id="{28B363E4-7014-EDAD-8BC7-B429AC1A1C75}"/>
              </a:ext>
            </a:extLst>
          </p:cNvPr>
          <p:cNvSpPr txBox="1">
            <a:spLocks/>
          </p:cNvSpPr>
          <p:nvPr userDrawn="1"/>
        </p:nvSpPr>
        <p:spPr>
          <a:xfrm>
            <a:off x="6321163" y="2969732"/>
            <a:ext cx="5666245" cy="9185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a:solidFill>
                  <a:schemeClr val="bg1"/>
                </a:solidFill>
                <a:effectLst>
                  <a:outerShdw blurRad="50800" dist="38100" dir="2700000" algn="tl" rotWithShape="0">
                    <a:prstClr val="black">
                      <a:alpha val="40000"/>
                    </a:prstClr>
                  </a:outerShdw>
                </a:effectLst>
                <a:latin typeface="Gotham Bold" pitchFamily="2" charset="0"/>
                <a:cs typeface="Gotham Bold" pitchFamily="2" charset="0"/>
              </a:rPr>
              <a:t>Title </a:t>
            </a:r>
          </a:p>
        </p:txBody>
      </p:sp>
      <p:pic>
        <p:nvPicPr>
          <p:cNvPr id="16" name="Picture 15" descr="A white text on a black background&#10;&#10;Description automatically generated">
            <a:extLst>
              <a:ext uri="{FF2B5EF4-FFF2-40B4-BE49-F238E27FC236}">
                <a16:creationId xmlns:a16="http://schemas.microsoft.com/office/drawing/2014/main" id="{D207A5C2-AF97-0839-C6D2-9431FB19FEAC}"/>
              </a:ext>
            </a:extLst>
          </p:cNvPr>
          <p:cNvPicPr>
            <a:picLocks noChangeAspect="1"/>
          </p:cNvPicPr>
          <p:nvPr userDrawn="1"/>
        </p:nvPicPr>
        <p:blipFill>
          <a:blip r:embed="rId3"/>
          <a:stretch>
            <a:fillRect/>
          </a:stretch>
        </p:blipFill>
        <p:spPr>
          <a:xfrm>
            <a:off x="10768568" y="6165779"/>
            <a:ext cx="1027989" cy="461481"/>
          </a:xfrm>
          <a:prstGeom prst="rect">
            <a:avLst/>
          </a:prstGeom>
        </p:spPr>
      </p:pic>
    </p:spTree>
    <p:extLst>
      <p:ext uri="{BB962C8B-B14F-4D97-AF65-F5344CB8AC3E}">
        <p14:creationId xmlns:p14="http://schemas.microsoft.com/office/powerpoint/2010/main" val="1628568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0248-9F04-4E4C-93C0-A2D0532BE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E9C2A-00AC-6C26-26D4-10B440AF41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D8A22-CA00-73C7-B001-4CDBA1183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60B764-346D-6EC9-ED2A-CA50032B9041}"/>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6" name="Footer Placeholder 5">
            <a:extLst>
              <a:ext uri="{FF2B5EF4-FFF2-40B4-BE49-F238E27FC236}">
                <a16:creationId xmlns:a16="http://schemas.microsoft.com/office/drawing/2014/main" id="{22E08B05-A4FA-C76D-E24F-9BE8D71B3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EE2D14-D68C-4A93-4AAD-0F9D31549882}"/>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2707252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497A-42DA-F705-EC18-E22248B1C1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D6CE1A-9B03-6525-14D6-46D5BB123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1798D-BBA9-FF26-8C12-C94BCD26B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B9554-3386-E77B-37E7-8359C4E74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F8C029-A6A6-9B7A-D383-34B676F132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9BFE70-C623-12D3-F67F-72E01D84E657}"/>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8" name="Footer Placeholder 7">
            <a:extLst>
              <a:ext uri="{FF2B5EF4-FFF2-40B4-BE49-F238E27FC236}">
                <a16:creationId xmlns:a16="http://schemas.microsoft.com/office/drawing/2014/main" id="{C9FC29BE-06C5-219B-D515-F6A45CF008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9A36A-78D7-0586-9359-DADF8750EE10}"/>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83611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EFCF-699D-9701-E1A7-DC72D7EA3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B0CDF7-4A19-C374-16E0-E9E287B65F28}"/>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4" name="Footer Placeholder 3">
            <a:extLst>
              <a:ext uri="{FF2B5EF4-FFF2-40B4-BE49-F238E27FC236}">
                <a16:creationId xmlns:a16="http://schemas.microsoft.com/office/drawing/2014/main" id="{9D4BDC31-E3F1-06AC-DD72-17F66805F7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54CD2-F7CB-7229-1F05-FBB24269F65B}"/>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342682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FB78D7-D066-7C04-CB49-564C0E194036}"/>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3" name="Footer Placeholder 2">
            <a:extLst>
              <a:ext uri="{FF2B5EF4-FFF2-40B4-BE49-F238E27FC236}">
                <a16:creationId xmlns:a16="http://schemas.microsoft.com/office/drawing/2014/main" id="{936403EA-031A-52CA-029F-F954C3774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9F006A-F6A8-62F6-0DE9-CBD11A195A8C}"/>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332852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E160-C6A5-B521-A979-3C36DCE7D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7BF52-8B80-F768-669D-D82DE08F70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DF15D3-984A-9A08-D722-C28C83CA4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43A18-F5BC-B152-D5AF-2195F748F775}"/>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6" name="Footer Placeholder 5">
            <a:extLst>
              <a:ext uri="{FF2B5EF4-FFF2-40B4-BE49-F238E27FC236}">
                <a16:creationId xmlns:a16="http://schemas.microsoft.com/office/drawing/2014/main" id="{C8B79E86-7431-BEC0-DA86-C6D20F100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E02EB-C6E9-D5FF-4419-C2996765ABAE}"/>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258401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9637-0B7B-428D-748C-FCB268913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804B4D-64C6-CDAE-3732-467D5C8F3D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D336C0-27A4-9384-E0BB-E5B8425AE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CA342-4F29-80A2-EB6F-3348E7D7C1FC}"/>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6" name="Footer Placeholder 5">
            <a:extLst>
              <a:ext uri="{FF2B5EF4-FFF2-40B4-BE49-F238E27FC236}">
                <a16:creationId xmlns:a16="http://schemas.microsoft.com/office/drawing/2014/main" id="{F91255CC-305A-26BB-7528-713C2500C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B3575-D3CA-4B48-0595-66E8D33E2000}"/>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641481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FD9C-B7E4-A249-A39C-E2C552E991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38812B-1335-590F-CC42-A83C993E8B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9B890-1416-C781-888F-3D675BECF8A8}"/>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5" name="Footer Placeholder 4">
            <a:extLst>
              <a:ext uri="{FF2B5EF4-FFF2-40B4-BE49-F238E27FC236}">
                <a16:creationId xmlns:a16="http://schemas.microsoft.com/office/drawing/2014/main" id="{4971ABA1-2D60-4A16-9C64-0A89F1CCF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3AEB4-9C86-6D37-1458-3A7E356A5CE5}"/>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368560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E304F-6DEF-8091-F582-2454F8BEAD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BF9EA0-6A5B-CF82-EC81-BD93369E1E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EE584-CBBD-6AEB-6A6A-779AF9A9D0DE}"/>
              </a:ext>
            </a:extLst>
          </p:cNvPr>
          <p:cNvSpPr>
            <a:spLocks noGrp="1"/>
          </p:cNvSpPr>
          <p:nvPr>
            <p:ph type="dt" sz="half" idx="10"/>
          </p:nvPr>
        </p:nvSpPr>
        <p:spPr/>
        <p:txBody>
          <a:bodyPr/>
          <a:lstStyle/>
          <a:p>
            <a:fld id="{E885834B-EF8F-8F44-963A-45017CFBED31}" type="datetimeFigureOut">
              <a:rPr lang="en-US" smtClean="0"/>
              <a:t>9/24/2025</a:t>
            </a:fld>
            <a:endParaRPr lang="en-US"/>
          </a:p>
        </p:txBody>
      </p:sp>
      <p:sp>
        <p:nvSpPr>
          <p:cNvPr id="5" name="Footer Placeholder 4">
            <a:extLst>
              <a:ext uri="{FF2B5EF4-FFF2-40B4-BE49-F238E27FC236}">
                <a16:creationId xmlns:a16="http://schemas.microsoft.com/office/drawing/2014/main" id="{A4598586-D141-50CF-4652-A1579190D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60612-E017-699D-EEA5-5A7F472B131D}"/>
              </a:ext>
            </a:extLst>
          </p:cNvPr>
          <p:cNvSpPr>
            <a:spLocks noGrp="1"/>
          </p:cNvSpPr>
          <p:nvPr>
            <p:ph type="sldNum" sz="quarter" idx="12"/>
          </p:nvPr>
        </p:nvSpPr>
        <p:spPr/>
        <p:txBody>
          <a:bodyPr/>
          <a:lstStyle/>
          <a:p>
            <a:fld id="{5E8C5494-3194-454E-82D9-DDA33855945B}" type="slidenum">
              <a:rPr lang="en-US" smtClean="0"/>
              <a:t>‹#›</a:t>
            </a:fld>
            <a:endParaRPr lang="en-US"/>
          </a:p>
        </p:txBody>
      </p:sp>
    </p:spTree>
    <p:extLst>
      <p:ext uri="{BB962C8B-B14F-4D97-AF65-F5344CB8AC3E}">
        <p14:creationId xmlns:p14="http://schemas.microsoft.com/office/powerpoint/2010/main" val="36028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07EFD13-A71E-A839-3A16-C0E46760C553}"/>
              </a:ext>
            </a:extLst>
          </p:cNvPr>
          <p:cNvSpPr>
            <a:spLocks noGrp="1"/>
          </p:cNvSpPr>
          <p:nvPr>
            <p:ph type="ftr" sz="quarter" idx="11"/>
          </p:nvPr>
        </p:nvSpPr>
        <p:spPr>
          <a:xfrm>
            <a:off x="4038600" y="6429916"/>
            <a:ext cx="4114800" cy="201922"/>
          </a:xfrm>
        </p:spPr>
        <p:txBody>
          <a:bodyPr/>
          <a:lstStyle/>
          <a:p>
            <a:r>
              <a:rPr lang="en-US"/>
              <a:t>Board Orientation Meeting </a:t>
            </a:r>
          </a:p>
          <a:p>
            <a:endParaRPr lang="en-US"/>
          </a:p>
        </p:txBody>
      </p:sp>
      <p:sp>
        <p:nvSpPr>
          <p:cNvPr id="6" name="Slide Number Placeholder 5">
            <a:extLst>
              <a:ext uri="{FF2B5EF4-FFF2-40B4-BE49-F238E27FC236}">
                <a16:creationId xmlns:a16="http://schemas.microsoft.com/office/drawing/2014/main" id="{E9BE2161-5669-9295-1C9E-64345D1818AB}"/>
              </a:ext>
            </a:extLst>
          </p:cNvPr>
          <p:cNvSpPr>
            <a:spLocks noGrp="1"/>
          </p:cNvSpPr>
          <p:nvPr>
            <p:ph type="sldNum" sz="quarter" idx="12"/>
          </p:nvPr>
        </p:nvSpPr>
        <p:spPr/>
        <p:txBody>
          <a:bodyPr/>
          <a:lstStyle/>
          <a:p>
            <a:fld id="{5E8C5494-3194-454E-82D9-DDA33855945B}" type="slidenum">
              <a:rPr lang="en-US" smtClean="0"/>
              <a:t>‹#›</a:t>
            </a:fld>
            <a:endParaRPr lang="en-US"/>
          </a:p>
        </p:txBody>
      </p:sp>
      <p:pic>
        <p:nvPicPr>
          <p:cNvPr id="13" name="Picture 12" descr="A close up of a colorful background&#10;&#10;Description automatically generated">
            <a:extLst>
              <a:ext uri="{FF2B5EF4-FFF2-40B4-BE49-F238E27FC236}">
                <a16:creationId xmlns:a16="http://schemas.microsoft.com/office/drawing/2014/main" id="{9B883CB0-DAB9-B1DA-4B11-79F5D708672A}"/>
              </a:ext>
            </a:extLst>
          </p:cNvPr>
          <p:cNvPicPr>
            <a:picLocks noChangeAspect="1"/>
          </p:cNvPicPr>
          <p:nvPr userDrawn="1"/>
        </p:nvPicPr>
        <p:blipFill>
          <a:blip r:embed="rId2"/>
          <a:stretch>
            <a:fillRect/>
          </a:stretch>
        </p:blipFill>
        <p:spPr>
          <a:xfrm rot="5400000">
            <a:off x="6139188" y="-4258695"/>
            <a:ext cx="45719" cy="10881154"/>
          </a:xfrm>
          <a:prstGeom prst="rect">
            <a:avLst/>
          </a:prstGeom>
        </p:spPr>
      </p:pic>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3"/>
          <a:stretch>
            <a:fillRect/>
          </a:stretch>
        </p:blipFill>
        <p:spPr>
          <a:xfrm>
            <a:off x="377086" y="6138357"/>
            <a:ext cx="1298946" cy="583118"/>
          </a:xfrm>
          <a:prstGeom prst="rect">
            <a:avLst/>
          </a:prstGeom>
        </p:spPr>
      </p:pic>
    </p:spTree>
    <p:extLst>
      <p:ext uri="{BB962C8B-B14F-4D97-AF65-F5344CB8AC3E}">
        <p14:creationId xmlns:p14="http://schemas.microsoft.com/office/powerpoint/2010/main" val="359424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3" name="Picture 12" descr="A close up of a colorful background&#10;&#10;Description automatically generated">
            <a:extLst>
              <a:ext uri="{FF2B5EF4-FFF2-40B4-BE49-F238E27FC236}">
                <a16:creationId xmlns:a16="http://schemas.microsoft.com/office/drawing/2014/main" id="{9B883CB0-DAB9-B1DA-4B11-79F5D708672A}"/>
              </a:ext>
            </a:extLst>
          </p:cNvPr>
          <p:cNvPicPr>
            <a:picLocks noChangeAspect="1"/>
          </p:cNvPicPr>
          <p:nvPr userDrawn="1"/>
        </p:nvPicPr>
        <p:blipFill>
          <a:blip r:embed="rId2"/>
          <a:stretch>
            <a:fillRect/>
          </a:stretch>
        </p:blipFill>
        <p:spPr>
          <a:xfrm rot="5400000" flipH="1">
            <a:off x="5679831" y="-5679831"/>
            <a:ext cx="832338" cy="12192000"/>
          </a:xfrm>
          <a:prstGeom prst="rect">
            <a:avLst/>
          </a:prstGeom>
        </p:spPr>
      </p:pic>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3"/>
          <a:stretch>
            <a:fillRect/>
          </a:stretch>
        </p:blipFill>
        <p:spPr>
          <a:xfrm>
            <a:off x="377086" y="6138357"/>
            <a:ext cx="1298946" cy="583118"/>
          </a:xfrm>
          <a:prstGeom prst="rect">
            <a:avLst/>
          </a:prstGeom>
        </p:spPr>
      </p:pic>
    </p:spTree>
    <p:extLst>
      <p:ext uri="{BB962C8B-B14F-4D97-AF65-F5344CB8AC3E}">
        <p14:creationId xmlns:p14="http://schemas.microsoft.com/office/powerpoint/2010/main" val="1194561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3" name="Picture 12" descr="A close up of a colorful background&#10;&#10;Description automatically generated">
            <a:extLst>
              <a:ext uri="{FF2B5EF4-FFF2-40B4-BE49-F238E27FC236}">
                <a16:creationId xmlns:a16="http://schemas.microsoft.com/office/drawing/2014/main" id="{9B883CB0-DAB9-B1DA-4B11-79F5D708672A}"/>
              </a:ext>
            </a:extLst>
          </p:cNvPr>
          <p:cNvPicPr>
            <a:picLocks noChangeAspect="1"/>
          </p:cNvPicPr>
          <p:nvPr userDrawn="1"/>
        </p:nvPicPr>
        <p:blipFill>
          <a:blip r:embed="rId2"/>
          <a:stretch>
            <a:fillRect/>
          </a:stretch>
        </p:blipFill>
        <p:spPr>
          <a:xfrm rot="5400000" flipH="1">
            <a:off x="5679831" y="-5679831"/>
            <a:ext cx="832338" cy="12192000"/>
          </a:xfrm>
          <a:prstGeom prst="rect">
            <a:avLst/>
          </a:prstGeom>
        </p:spPr>
      </p:pic>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3"/>
          <a:stretch>
            <a:fillRect/>
          </a:stretch>
        </p:blipFill>
        <p:spPr>
          <a:xfrm>
            <a:off x="377086" y="6138357"/>
            <a:ext cx="1298946" cy="583118"/>
          </a:xfrm>
          <a:prstGeom prst="rect">
            <a:avLst/>
          </a:prstGeom>
        </p:spPr>
      </p:pic>
      <p:sp>
        <p:nvSpPr>
          <p:cNvPr id="3" name="Picture Placeholder 2">
            <a:extLst>
              <a:ext uri="{FF2B5EF4-FFF2-40B4-BE49-F238E27FC236}">
                <a16:creationId xmlns:a16="http://schemas.microsoft.com/office/drawing/2014/main" id="{1A6E884E-1F13-C333-E9A7-27252E4FB057}"/>
              </a:ext>
            </a:extLst>
          </p:cNvPr>
          <p:cNvSpPr>
            <a:spLocks noGrp="1"/>
          </p:cNvSpPr>
          <p:nvPr>
            <p:ph type="pic" sz="quarter" idx="10"/>
          </p:nvPr>
        </p:nvSpPr>
        <p:spPr>
          <a:xfrm>
            <a:off x="6862438" y="1229849"/>
            <a:ext cx="4491038" cy="4645025"/>
          </a:xfrm>
        </p:spPr>
        <p:txBody>
          <a:bodyPr/>
          <a:lstStyle/>
          <a:p>
            <a:endParaRPr lang="en-US"/>
          </a:p>
        </p:txBody>
      </p:sp>
    </p:spTree>
    <p:extLst>
      <p:ext uri="{BB962C8B-B14F-4D97-AF65-F5344CB8AC3E}">
        <p14:creationId xmlns:p14="http://schemas.microsoft.com/office/powerpoint/2010/main" val="217003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3" name="Picture 12" descr="A close up of a colorful background&#10;&#10;Description automatically generated">
            <a:extLst>
              <a:ext uri="{FF2B5EF4-FFF2-40B4-BE49-F238E27FC236}">
                <a16:creationId xmlns:a16="http://schemas.microsoft.com/office/drawing/2014/main" id="{9B883CB0-DAB9-B1DA-4B11-79F5D708672A}"/>
              </a:ext>
            </a:extLst>
          </p:cNvPr>
          <p:cNvPicPr>
            <a:picLocks noChangeAspect="1"/>
          </p:cNvPicPr>
          <p:nvPr userDrawn="1"/>
        </p:nvPicPr>
        <p:blipFill>
          <a:blip r:embed="rId2"/>
          <a:stretch>
            <a:fillRect/>
          </a:stretch>
        </p:blipFill>
        <p:spPr>
          <a:xfrm rot="5400000">
            <a:off x="6139188" y="-4258695"/>
            <a:ext cx="45719" cy="10881154"/>
          </a:xfrm>
          <a:prstGeom prst="rect">
            <a:avLst/>
          </a:prstGeom>
        </p:spPr>
      </p:pic>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3"/>
          <a:stretch>
            <a:fillRect/>
          </a:stretch>
        </p:blipFill>
        <p:spPr>
          <a:xfrm>
            <a:off x="377086" y="6138357"/>
            <a:ext cx="1298946" cy="583118"/>
          </a:xfrm>
          <a:prstGeom prst="rect">
            <a:avLst/>
          </a:prstGeom>
        </p:spPr>
      </p:pic>
    </p:spTree>
    <p:extLst>
      <p:ext uri="{BB962C8B-B14F-4D97-AF65-F5344CB8AC3E}">
        <p14:creationId xmlns:p14="http://schemas.microsoft.com/office/powerpoint/2010/main" val="145798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2"/>
          <a:stretch>
            <a:fillRect/>
          </a:stretch>
        </p:blipFill>
        <p:spPr>
          <a:xfrm>
            <a:off x="377086" y="6138357"/>
            <a:ext cx="1298946" cy="583118"/>
          </a:xfrm>
          <a:prstGeom prst="rect">
            <a:avLst/>
          </a:prstGeom>
        </p:spPr>
      </p:pic>
      <p:sp>
        <p:nvSpPr>
          <p:cNvPr id="3" name="Picture Placeholder 2">
            <a:extLst>
              <a:ext uri="{FF2B5EF4-FFF2-40B4-BE49-F238E27FC236}">
                <a16:creationId xmlns:a16="http://schemas.microsoft.com/office/drawing/2014/main" id="{D23D7172-F738-AA82-D887-0F17FA34957F}"/>
              </a:ext>
            </a:extLst>
          </p:cNvPr>
          <p:cNvSpPr>
            <a:spLocks noGrp="1"/>
          </p:cNvSpPr>
          <p:nvPr>
            <p:ph type="pic" sz="quarter" idx="10"/>
          </p:nvPr>
        </p:nvSpPr>
        <p:spPr>
          <a:xfrm>
            <a:off x="1222431" y="2166937"/>
            <a:ext cx="2525713" cy="2524125"/>
          </a:xfrm>
        </p:spPr>
        <p:txBody>
          <a:bodyPr/>
          <a:lstStyle/>
          <a:p>
            <a:endParaRPr lang="en-US"/>
          </a:p>
        </p:txBody>
      </p:sp>
      <p:sp>
        <p:nvSpPr>
          <p:cNvPr id="4" name="Picture Placeholder 2">
            <a:extLst>
              <a:ext uri="{FF2B5EF4-FFF2-40B4-BE49-F238E27FC236}">
                <a16:creationId xmlns:a16="http://schemas.microsoft.com/office/drawing/2014/main" id="{4DF0D707-0996-DFFF-03DE-4E3D18A92085}"/>
              </a:ext>
            </a:extLst>
          </p:cNvPr>
          <p:cNvSpPr>
            <a:spLocks noGrp="1"/>
          </p:cNvSpPr>
          <p:nvPr>
            <p:ph type="pic" sz="quarter" idx="11"/>
          </p:nvPr>
        </p:nvSpPr>
        <p:spPr>
          <a:xfrm>
            <a:off x="4579277" y="2166937"/>
            <a:ext cx="2525713" cy="2524125"/>
          </a:xfrm>
        </p:spPr>
        <p:txBody>
          <a:bodyPr/>
          <a:lstStyle/>
          <a:p>
            <a:endParaRPr lang="en-US"/>
          </a:p>
        </p:txBody>
      </p:sp>
      <p:sp>
        <p:nvSpPr>
          <p:cNvPr id="5" name="Picture Placeholder 2">
            <a:extLst>
              <a:ext uri="{FF2B5EF4-FFF2-40B4-BE49-F238E27FC236}">
                <a16:creationId xmlns:a16="http://schemas.microsoft.com/office/drawing/2014/main" id="{6C23A96B-25F5-D8EA-AFEE-3534AC662AE7}"/>
              </a:ext>
            </a:extLst>
          </p:cNvPr>
          <p:cNvSpPr>
            <a:spLocks noGrp="1"/>
          </p:cNvSpPr>
          <p:nvPr>
            <p:ph type="pic" sz="quarter" idx="12"/>
          </p:nvPr>
        </p:nvSpPr>
        <p:spPr>
          <a:xfrm>
            <a:off x="7936123" y="2166937"/>
            <a:ext cx="2525713" cy="2524125"/>
          </a:xfrm>
        </p:spPr>
        <p:txBody>
          <a:bodyPr/>
          <a:lstStyle/>
          <a:p>
            <a:endParaRPr lang="en-US"/>
          </a:p>
        </p:txBody>
      </p:sp>
      <p:pic>
        <p:nvPicPr>
          <p:cNvPr id="6" name="Picture 5" descr="A close up of a colorful background&#10;&#10;Description automatically generated">
            <a:extLst>
              <a:ext uri="{FF2B5EF4-FFF2-40B4-BE49-F238E27FC236}">
                <a16:creationId xmlns:a16="http://schemas.microsoft.com/office/drawing/2014/main" id="{5820E4A7-756F-6B3E-9292-EA1B35628D86}"/>
              </a:ext>
            </a:extLst>
          </p:cNvPr>
          <p:cNvPicPr>
            <a:picLocks noChangeAspect="1"/>
          </p:cNvPicPr>
          <p:nvPr userDrawn="1"/>
        </p:nvPicPr>
        <p:blipFill>
          <a:blip r:embed="rId3"/>
          <a:stretch>
            <a:fillRect/>
          </a:stretch>
        </p:blipFill>
        <p:spPr>
          <a:xfrm rot="5400000">
            <a:off x="6012845" y="-5174646"/>
            <a:ext cx="157165" cy="10506457"/>
          </a:xfrm>
          <a:prstGeom prst="rect">
            <a:avLst/>
          </a:prstGeom>
        </p:spPr>
      </p:pic>
    </p:spTree>
    <p:extLst>
      <p:ext uri="{BB962C8B-B14F-4D97-AF65-F5344CB8AC3E}">
        <p14:creationId xmlns:p14="http://schemas.microsoft.com/office/powerpoint/2010/main" val="220770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2"/>
          <a:stretch>
            <a:fillRect/>
          </a:stretch>
        </p:blipFill>
        <p:spPr>
          <a:xfrm>
            <a:off x="10563349" y="6086284"/>
            <a:ext cx="1298946" cy="583118"/>
          </a:xfrm>
          <a:prstGeom prst="rect">
            <a:avLst/>
          </a:prstGeom>
        </p:spPr>
      </p:pic>
      <p:sp>
        <p:nvSpPr>
          <p:cNvPr id="2" name="Rectangle 1">
            <a:extLst>
              <a:ext uri="{FF2B5EF4-FFF2-40B4-BE49-F238E27FC236}">
                <a16:creationId xmlns:a16="http://schemas.microsoft.com/office/drawing/2014/main" id="{6EC0AADC-6847-B810-EEC1-006475E64CDE}"/>
              </a:ext>
            </a:extLst>
          </p:cNvPr>
          <p:cNvSpPr/>
          <p:nvPr userDrawn="1"/>
        </p:nvSpPr>
        <p:spPr>
          <a:xfrm>
            <a:off x="0" y="0"/>
            <a:ext cx="4325815" cy="68580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670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2"/>
          <a:stretch>
            <a:fillRect/>
          </a:stretch>
        </p:blipFill>
        <p:spPr>
          <a:xfrm>
            <a:off x="10563349" y="6086284"/>
            <a:ext cx="1298946" cy="583118"/>
          </a:xfrm>
          <a:prstGeom prst="rect">
            <a:avLst/>
          </a:prstGeom>
        </p:spPr>
      </p:pic>
      <p:sp>
        <p:nvSpPr>
          <p:cNvPr id="2" name="Rectangle 1">
            <a:extLst>
              <a:ext uri="{FF2B5EF4-FFF2-40B4-BE49-F238E27FC236}">
                <a16:creationId xmlns:a16="http://schemas.microsoft.com/office/drawing/2014/main" id="{6EC0AADC-6847-B810-EEC1-006475E64CDE}"/>
              </a:ext>
            </a:extLst>
          </p:cNvPr>
          <p:cNvSpPr/>
          <p:nvPr userDrawn="1"/>
        </p:nvSpPr>
        <p:spPr>
          <a:xfrm>
            <a:off x="0" y="0"/>
            <a:ext cx="4325815" cy="6858000"/>
          </a:xfrm>
          <a:prstGeom prst="rect">
            <a:avLst/>
          </a:prstGeom>
          <a:solidFill>
            <a:srgbClr val="7D5DA4"/>
          </a:solidFill>
          <a:ln>
            <a:solidFill>
              <a:srgbClr val="7D5D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30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8" name="Picture 17" descr="A black background with grey text&#10;&#10;Description automatically generated">
            <a:extLst>
              <a:ext uri="{FF2B5EF4-FFF2-40B4-BE49-F238E27FC236}">
                <a16:creationId xmlns:a16="http://schemas.microsoft.com/office/drawing/2014/main" id="{677140D6-5BAF-659F-8B7D-7E9DC3D6B4EE}"/>
              </a:ext>
            </a:extLst>
          </p:cNvPr>
          <p:cNvPicPr>
            <a:picLocks noChangeAspect="1"/>
          </p:cNvPicPr>
          <p:nvPr userDrawn="1"/>
        </p:nvPicPr>
        <p:blipFill>
          <a:blip r:embed="rId2"/>
          <a:stretch>
            <a:fillRect/>
          </a:stretch>
        </p:blipFill>
        <p:spPr>
          <a:xfrm>
            <a:off x="223595" y="6144900"/>
            <a:ext cx="1298946" cy="583118"/>
          </a:xfrm>
          <a:prstGeom prst="rect">
            <a:avLst/>
          </a:prstGeom>
        </p:spPr>
      </p:pic>
      <p:pic>
        <p:nvPicPr>
          <p:cNvPr id="3" name="Picture 2" descr="A close up of a colorful background&#10;&#10;Description automatically generated">
            <a:extLst>
              <a:ext uri="{FF2B5EF4-FFF2-40B4-BE49-F238E27FC236}">
                <a16:creationId xmlns:a16="http://schemas.microsoft.com/office/drawing/2014/main" id="{BFD398B2-EE05-028F-B9D8-DAE6F96AE24B}"/>
              </a:ext>
            </a:extLst>
          </p:cNvPr>
          <p:cNvPicPr>
            <a:picLocks noChangeAspect="1"/>
          </p:cNvPicPr>
          <p:nvPr userDrawn="1"/>
        </p:nvPicPr>
        <p:blipFill>
          <a:blip r:embed="rId3"/>
          <a:stretch>
            <a:fillRect/>
          </a:stretch>
        </p:blipFill>
        <p:spPr>
          <a:xfrm rot="5400000">
            <a:off x="6031010" y="-5022824"/>
            <a:ext cx="129982" cy="10152188"/>
          </a:xfrm>
          <a:prstGeom prst="rect">
            <a:avLst/>
          </a:prstGeom>
        </p:spPr>
      </p:pic>
    </p:spTree>
    <p:extLst>
      <p:ext uri="{BB962C8B-B14F-4D97-AF65-F5344CB8AC3E}">
        <p14:creationId xmlns:p14="http://schemas.microsoft.com/office/powerpoint/2010/main" val="3244483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1BD0A9-7EA5-E07D-4A24-05A2A40BA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CC3A6-40D6-ABCE-6B8B-4C257183A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BA2F6-D7C1-32CD-932A-EF06F98C1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85834B-EF8F-8F44-963A-45017CFBED31}" type="datetimeFigureOut">
              <a:rPr lang="en-US" smtClean="0"/>
              <a:t>9/24/2025</a:t>
            </a:fld>
            <a:endParaRPr lang="en-US"/>
          </a:p>
        </p:txBody>
      </p:sp>
      <p:sp>
        <p:nvSpPr>
          <p:cNvPr id="5" name="Footer Placeholder 4">
            <a:extLst>
              <a:ext uri="{FF2B5EF4-FFF2-40B4-BE49-F238E27FC236}">
                <a16:creationId xmlns:a16="http://schemas.microsoft.com/office/drawing/2014/main" id="{CF0236DD-0C00-367C-E241-814D61CA9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3E50FA0-A044-D6DD-5771-8F5C5586F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8C5494-3194-454E-82D9-DDA33855945B}" type="slidenum">
              <a:rPr lang="en-US" smtClean="0"/>
              <a:t>‹#›</a:t>
            </a:fld>
            <a:endParaRPr lang="en-US"/>
          </a:p>
        </p:txBody>
      </p:sp>
    </p:spTree>
    <p:extLst>
      <p:ext uri="{BB962C8B-B14F-4D97-AF65-F5344CB8AC3E}">
        <p14:creationId xmlns:p14="http://schemas.microsoft.com/office/powerpoint/2010/main" val="3812678687"/>
      </p:ext>
    </p:extLst>
  </p:cSld>
  <p:clrMap bg1="lt1" tx1="dk1" bg2="lt2" tx2="dk2" accent1="accent1" accent2="accent2" accent3="accent3" accent4="accent4" accent5="accent5" accent6="accent6" hlink="hlink" folHlink="folHlink"/>
  <p:sldLayoutIdLst>
    <p:sldLayoutId id="2147483670" r:id="rId1"/>
    <p:sldLayoutId id="2147483650" r:id="rId2"/>
    <p:sldLayoutId id="2147483664" r:id="rId3"/>
    <p:sldLayoutId id="2147483665" r:id="rId4"/>
    <p:sldLayoutId id="2147483662" r:id="rId5"/>
    <p:sldLayoutId id="2147483667" r:id="rId6"/>
    <p:sldLayoutId id="2147483660" r:id="rId7"/>
    <p:sldLayoutId id="2147483661" r:id="rId8"/>
    <p:sldLayoutId id="2147483663" r:id="rId9"/>
    <p:sldLayoutId id="2147483666"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7548-52D8-CE38-D36C-4A8B9B95D45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B3A1B3F-8573-EB85-6B05-44BEBF678956}"/>
              </a:ext>
            </a:extLst>
          </p:cNvPr>
          <p:cNvSpPr txBox="1">
            <a:spLocks/>
          </p:cNvSpPr>
          <p:nvPr/>
        </p:nvSpPr>
        <p:spPr>
          <a:xfrm>
            <a:off x="589376" y="268554"/>
            <a:ext cx="11356818"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latin typeface="Gotham Light" pitchFamily="2" charset="0"/>
                <a:cs typeface="Gotham Light" pitchFamily="2" charset="0"/>
              </a:rPr>
              <a:t>Advocating for the National Plan for Epilepsy</a:t>
            </a:r>
          </a:p>
        </p:txBody>
      </p:sp>
      <p:graphicFrame>
        <p:nvGraphicFramePr>
          <p:cNvPr id="3" name="Diagram 2">
            <a:extLst>
              <a:ext uri="{FF2B5EF4-FFF2-40B4-BE49-F238E27FC236}">
                <a16:creationId xmlns:a16="http://schemas.microsoft.com/office/drawing/2014/main" id="{23CCFAD4-53CF-6C56-0D00-8CD7701A2369}"/>
              </a:ext>
            </a:extLst>
          </p:cNvPr>
          <p:cNvGraphicFramePr/>
          <p:nvPr>
            <p:extLst>
              <p:ext uri="{D42A27DB-BD31-4B8C-83A1-F6EECF244321}">
                <p14:modId xmlns:p14="http://schemas.microsoft.com/office/powerpoint/2010/main" val="1230263608"/>
              </p:ext>
            </p:extLst>
          </p:nvPr>
        </p:nvGraphicFramePr>
        <p:xfrm>
          <a:off x="1439466" y="1105433"/>
          <a:ext cx="9313067" cy="2323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itting in chairs&#10;&#10;AI-generated content may be incorrect.">
            <a:extLst>
              <a:ext uri="{FF2B5EF4-FFF2-40B4-BE49-F238E27FC236}">
                <a16:creationId xmlns:a16="http://schemas.microsoft.com/office/drawing/2014/main" id="{DBEBEF84-3CEA-7C51-7587-9B8DD656A7ED}"/>
              </a:ext>
            </a:extLst>
          </p:cNvPr>
          <p:cNvPicPr>
            <a:picLocks noChangeAspect="1"/>
          </p:cNvPicPr>
          <p:nvPr/>
        </p:nvPicPr>
        <p:blipFill>
          <a:blip r:embed="rId8"/>
          <a:stretch>
            <a:fillRect/>
          </a:stretch>
        </p:blipFill>
        <p:spPr>
          <a:xfrm>
            <a:off x="1439466" y="3225874"/>
            <a:ext cx="4055457" cy="2702978"/>
          </a:xfrm>
          <a:prstGeom prst="rect">
            <a:avLst/>
          </a:prstGeom>
        </p:spPr>
      </p:pic>
      <p:pic>
        <p:nvPicPr>
          <p:cNvPr id="5" name="Picture 4" descr="A group of people standing together&#10;&#10;AI-generated content may be incorrect.">
            <a:extLst>
              <a:ext uri="{FF2B5EF4-FFF2-40B4-BE49-F238E27FC236}">
                <a16:creationId xmlns:a16="http://schemas.microsoft.com/office/drawing/2014/main" id="{D6415584-14B5-0E95-64AF-138458A30B12}"/>
              </a:ext>
            </a:extLst>
          </p:cNvPr>
          <p:cNvPicPr>
            <a:picLocks noChangeAspect="1"/>
          </p:cNvPicPr>
          <p:nvPr/>
        </p:nvPicPr>
        <p:blipFill>
          <a:blip r:embed="rId9"/>
          <a:stretch>
            <a:fillRect/>
          </a:stretch>
        </p:blipFill>
        <p:spPr>
          <a:xfrm>
            <a:off x="6095999" y="3225874"/>
            <a:ext cx="4992016" cy="2702978"/>
          </a:xfrm>
          <a:prstGeom prst="rect">
            <a:avLst/>
          </a:prstGeom>
        </p:spPr>
      </p:pic>
    </p:spTree>
    <p:extLst>
      <p:ext uri="{BB962C8B-B14F-4D97-AF65-F5344CB8AC3E}">
        <p14:creationId xmlns:p14="http://schemas.microsoft.com/office/powerpoint/2010/main" val="1745202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3B064F-F2FB-1BE4-636C-F382F640EFCB}"/>
              </a:ext>
            </a:extLst>
          </p:cNvPr>
          <p:cNvSpPr txBox="1">
            <a:spLocks/>
          </p:cNvSpPr>
          <p:nvPr/>
        </p:nvSpPr>
        <p:spPr>
          <a:xfrm>
            <a:off x="838197" y="222478"/>
            <a:ext cx="6585157"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latin typeface="Gotham Light" pitchFamily="2" charset="0"/>
                <a:cs typeface="Gotham Light" pitchFamily="2" charset="0"/>
              </a:rPr>
              <a:t>Resource Development</a:t>
            </a:r>
          </a:p>
        </p:txBody>
      </p:sp>
      <p:pic>
        <p:nvPicPr>
          <p:cNvPr id="13" name="Picture 12">
            <a:extLst>
              <a:ext uri="{FF2B5EF4-FFF2-40B4-BE49-F238E27FC236}">
                <a16:creationId xmlns:a16="http://schemas.microsoft.com/office/drawing/2014/main" id="{40972E93-6719-7B52-1260-2B7FDF3224FF}"/>
              </a:ext>
            </a:extLst>
          </p:cNvPr>
          <p:cNvPicPr>
            <a:picLocks noChangeAspect="1"/>
          </p:cNvPicPr>
          <p:nvPr/>
        </p:nvPicPr>
        <p:blipFill>
          <a:blip r:embed="rId3"/>
          <a:stretch>
            <a:fillRect/>
          </a:stretch>
        </p:blipFill>
        <p:spPr>
          <a:xfrm>
            <a:off x="7919784" y="658759"/>
            <a:ext cx="4272216" cy="6002734"/>
          </a:xfrm>
          <a:prstGeom prst="rect">
            <a:avLst/>
          </a:prstGeom>
        </p:spPr>
      </p:pic>
      <p:pic>
        <p:nvPicPr>
          <p:cNvPr id="15" name="Picture 14">
            <a:extLst>
              <a:ext uri="{FF2B5EF4-FFF2-40B4-BE49-F238E27FC236}">
                <a16:creationId xmlns:a16="http://schemas.microsoft.com/office/drawing/2014/main" id="{4E9ABCF8-05AE-5AE9-A6B7-0D22C55E9D5F}"/>
              </a:ext>
            </a:extLst>
          </p:cNvPr>
          <p:cNvPicPr>
            <a:picLocks noChangeAspect="1"/>
          </p:cNvPicPr>
          <p:nvPr/>
        </p:nvPicPr>
        <p:blipFill>
          <a:blip r:embed="rId4"/>
          <a:stretch>
            <a:fillRect/>
          </a:stretch>
        </p:blipFill>
        <p:spPr>
          <a:xfrm>
            <a:off x="283813" y="1407224"/>
            <a:ext cx="3153350" cy="4043551"/>
          </a:xfrm>
          <a:prstGeom prst="rect">
            <a:avLst/>
          </a:prstGeom>
        </p:spPr>
      </p:pic>
      <p:pic>
        <p:nvPicPr>
          <p:cNvPr id="21" name="Picture 20">
            <a:extLst>
              <a:ext uri="{FF2B5EF4-FFF2-40B4-BE49-F238E27FC236}">
                <a16:creationId xmlns:a16="http://schemas.microsoft.com/office/drawing/2014/main" id="{19359ACC-0818-3F55-E7C2-B89D318BDD60}"/>
              </a:ext>
            </a:extLst>
          </p:cNvPr>
          <p:cNvPicPr>
            <a:picLocks noChangeAspect="1"/>
          </p:cNvPicPr>
          <p:nvPr/>
        </p:nvPicPr>
        <p:blipFill>
          <a:blip r:embed="rId5"/>
          <a:stretch>
            <a:fillRect/>
          </a:stretch>
        </p:blipFill>
        <p:spPr>
          <a:xfrm>
            <a:off x="3609485" y="1933802"/>
            <a:ext cx="3965655" cy="2674820"/>
          </a:xfrm>
          <a:prstGeom prst="rect">
            <a:avLst/>
          </a:prstGeom>
        </p:spPr>
      </p:pic>
    </p:spTree>
    <p:extLst>
      <p:ext uri="{BB962C8B-B14F-4D97-AF65-F5344CB8AC3E}">
        <p14:creationId xmlns:p14="http://schemas.microsoft.com/office/powerpoint/2010/main" val="32925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6C08-177B-98CB-3C3B-0D1B745E71ED}"/>
            </a:ext>
          </a:extLst>
        </p:cNvPr>
        <p:cNvGrpSpPr/>
        <p:nvPr/>
      </p:nvGrpSpPr>
      <p:grpSpPr>
        <a:xfrm>
          <a:off x="0" y="0"/>
          <a:ext cx="0" cy="0"/>
          <a:chOff x="0" y="0"/>
          <a:chExt cx="0" cy="0"/>
        </a:xfrm>
      </p:grpSpPr>
      <p:pic>
        <p:nvPicPr>
          <p:cNvPr id="14" name="Picture 13" descr="A child standing at a podium&#10;&#10;AI-generated content may be incorrect.">
            <a:extLst>
              <a:ext uri="{FF2B5EF4-FFF2-40B4-BE49-F238E27FC236}">
                <a16:creationId xmlns:a16="http://schemas.microsoft.com/office/drawing/2014/main" id="{2610B4D2-277C-5621-0C85-CC8CCC3CEF6A}"/>
              </a:ext>
            </a:extLst>
          </p:cNvPr>
          <p:cNvPicPr>
            <a:picLocks noChangeAspect="1"/>
          </p:cNvPicPr>
          <p:nvPr/>
        </p:nvPicPr>
        <p:blipFill>
          <a:blip r:embed="rId3"/>
          <a:stretch>
            <a:fillRect/>
          </a:stretch>
        </p:blipFill>
        <p:spPr>
          <a:xfrm>
            <a:off x="4056547" y="3662874"/>
            <a:ext cx="3274200" cy="2182800"/>
          </a:xfrm>
          <a:prstGeom prst="rect">
            <a:avLst/>
          </a:prstGeom>
        </p:spPr>
      </p:pic>
      <p:pic>
        <p:nvPicPr>
          <p:cNvPr id="16" name="Picture 15" descr="A group of people sitting at a table&#10;&#10;AI-generated content may be incorrect.">
            <a:extLst>
              <a:ext uri="{FF2B5EF4-FFF2-40B4-BE49-F238E27FC236}">
                <a16:creationId xmlns:a16="http://schemas.microsoft.com/office/drawing/2014/main" id="{022E7AB7-2849-42E0-155A-30C0DD2C825E}"/>
              </a:ext>
            </a:extLst>
          </p:cNvPr>
          <p:cNvPicPr>
            <a:picLocks noChangeAspect="1"/>
          </p:cNvPicPr>
          <p:nvPr/>
        </p:nvPicPr>
        <p:blipFill>
          <a:blip r:embed="rId4"/>
          <a:stretch>
            <a:fillRect/>
          </a:stretch>
        </p:blipFill>
        <p:spPr>
          <a:xfrm>
            <a:off x="7535919" y="3662874"/>
            <a:ext cx="4270191" cy="2846794"/>
          </a:xfrm>
          <a:prstGeom prst="rect">
            <a:avLst/>
          </a:prstGeom>
        </p:spPr>
      </p:pic>
      <p:pic>
        <p:nvPicPr>
          <p:cNvPr id="18" name="Picture 17" descr="A person shaking hands with a child&#10;&#10;AI-generated content may be incorrect.">
            <a:extLst>
              <a:ext uri="{FF2B5EF4-FFF2-40B4-BE49-F238E27FC236}">
                <a16:creationId xmlns:a16="http://schemas.microsoft.com/office/drawing/2014/main" id="{DA8133D5-1A76-FBED-F71C-E66774BF3F58}"/>
              </a:ext>
            </a:extLst>
          </p:cNvPr>
          <p:cNvPicPr>
            <a:picLocks noChangeAspect="1"/>
          </p:cNvPicPr>
          <p:nvPr/>
        </p:nvPicPr>
        <p:blipFill>
          <a:blip r:embed="rId5"/>
          <a:srcRect l="11255" r="7266" b="3125"/>
          <a:stretch>
            <a:fillRect/>
          </a:stretch>
        </p:blipFill>
        <p:spPr>
          <a:xfrm>
            <a:off x="5612293" y="327533"/>
            <a:ext cx="3999183" cy="3169920"/>
          </a:xfrm>
          <a:prstGeom prst="rect">
            <a:avLst/>
          </a:prstGeom>
        </p:spPr>
      </p:pic>
      <p:pic>
        <p:nvPicPr>
          <p:cNvPr id="22" name="Picture 21" descr="A group of people posing for a photo in front of a white building&#10;&#10;AI-generated content may be incorrect.">
            <a:extLst>
              <a:ext uri="{FF2B5EF4-FFF2-40B4-BE49-F238E27FC236}">
                <a16:creationId xmlns:a16="http://schemas.microsoft.com/office/drawing/2014/main" id="{CF6AFB67-900E-9F27-4866-9E0BF19A4D92}"/>
              </a:ext>
            </a:extLst>
          </p:cNvPr>
          <p:cNvPicPr>
            <a:picLocks noChangeAspect="1"/>
          </p:cNvPicPr>
          <p:nvPr/>
        </p:nvPicPr>
        <p:blipFill>
          <a:blip r:embed="rId6"/>
          <a:stretch>
            <a:fillRect/>
          </a:stretch>
        </p:blipFill>
        <p:spPr>
          <a:xfrm>
            <a:off x="661760" y="289433"/>
            <a:ext cx="4869180" cy="3246120"/>
          </a:xfrm>
          <a:prstGeom prst="rect">
            <a:avLst/>
          </a:prstGeom>
        </p:spPr>
      </p:pic>
      <p:pic>
        <p:nvPicPr>
          <p:cNvPr id="24" name="Picture 23" descr="A group of people standing together&#10;&#10;AI-generated content may be incorrect.">
            <a:extLst>
              <a:ext uri="{FF2B5EF4-FFF2-40B4-BE49-F238E27FC236}">
                <a16:creationId xmlns:a16="http://schemas.microsoft.com/office/drawing/2014/main" id="{65086491-6042-E7E0-A3A6-4AA7411E5076}"/>
              </a:ext>
            </a:extLst>
          </p:cNvPr>
          <p:cNvPicPr>
            <a:picLocks noChangeAspect="1"/>
          </p:cNvPicPr>
          <p:nvPr/>
        </p:nvPicPr>
        <p:blipFill>
          <a:blip r:embed="rId7"/>
          <a:stretch>
            <a:fillRect/>
          </a:stretch>
        </p:blipFill>
        <p:spPr>
          <a:xfrm>
            <a:off x="661760" y="3662874"/>
            <a:ext cx="3274200" cy="2182800"/>
          </a:xfrm>
          <a:prstGeom prst="rect">
            <a:avLst/>
          </a:prstGeom>
        </p:spPr>
      </p:pic>
      <p:pic>
        <p:nvPicPr>
          <p:cNvPr id="26" name="Picture 25" descr="A group of people standing in front of a large white building&#10;&#10;AI-generated content may be incorrect.">
            <a:extLst>
              <a:ext uri="{FF2B5EF4-FFF2-40B4-BE49-F238E27FC236}">
                <a16:creationId xmlns:a16="http://schemas.microsoft.com/office/drawing/2014/main" id="{C6FD1B9C-024B-4B31-27D3-6368E6C9F6D7}"/>
              </a:ext>
            </a:extLst>
          </p:cNvPr>
          <p:cNvPicPr>
            <a:picLocks noChangeAspect="1"/>
          </p:cNvPicPr>
          <p:nvPr/>
        </p:nvPicPr>
        <p:blipFill>
          <a:blip r:embed="rId8"/>
          <a:stretch>
            <a:fillRect/>
          </a:stretch>
        </p:blipFill>
        <p:spPr>
          <a:xfrm>
            <a:off x="9692830" y="327533"/>
            <a:ext cx="2113280" cy="3169920"/>
          </a:xfrm>
          <a:prstGeom prst="rect">
            <a:avLst/>
          </a:prstGeom>
        </p:spPr>
      </p:pic>
      <p:sp>
        <p:nvSpPr>
          <p:cNvPr id="2" name="Title 1">
            <a:extLst>
              <a:ext uri="{FF2B5EF4-FFF2-40B4-BE49-F238E27FC236}">
                <a16:creationId xmlns:a16="http://schemas.microsoft.com/office/drawing/2014/main" id="{7B26B549-1038-8711-F88E-C353A62231CE}"/>
              </a:ext>
            </a:extLst>
          </p:cNvPr>
          <p:cNvSpPr txBox="1">
            <a:spLocks/>
          </p:cNvSpPr>
          <p:nvPr/>
        </p:nvSpPr>
        <p:spPr>
          <a:xfrm>
            <a:off x="1814443" y="6114874"/>
            <a:ext cx="5516304" cy="61924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Gotham Light" pitchFamily="2" charset="0"/>
                <a:cs typeface="Gotham Light" pitchFamily="2" charset="0"/>
              </a:rPr>
              <a:t>Teens Speak Up! &amp; Public Policy Institute</a:t>
            </a:r>
          </a:p>
        </p:txBody>
      </p:sp>
    </p:spTree>
    <p:extLst>
      <p:ext uri="{BB962C8B-B14F-4D97-AF65-F5344CB8AC3E}">
        <p14:creationId xmlns:p14="http://schemas.microsoft.com/office/powerpoint/2010/main" val="323056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8D37-98F9-A30E-CED6-DA5E01FF812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26B4DB3-2347-D2D7-7914-A1CDEA9D2FF5}"/>
              </a:ext>
            </a:extLst>
          </p:cNvPr>
          <p:cNvSpPr txBox="1">
            <a:spLocks/>
          </p:cNvSpPr>
          <p:nvPr/>
        </p:nvSpPr>
        <p:spPr>
          <a:xfrm>
            <a:off x="838198" y="222478"/>
            <a:ext cx="1051560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Gotham Light" pitchFamily="2" charset="0"/>
                <a:cs typeface="Gotham Light" pitchFamily="2" charset="0"/>
              </a:rPr>
              <a:t>Epilepsy Advocacy Champions &amp; Congressional August Recess Meetings</a:t>
            </a:r>
          </a:p>
        </p:txBody>
      </p:sp>
      <p:pic>
        <p:nvPicPr>
          <p:cNvPr id="3" name="Picture 2" descr="A group of people standing in a room with flags&#10;&#10;AI-generated content may be incorrect.">
            <a:extLst>
              <a:ext uri="{FF2B5EF4-FFF2-40B4-BE49-F238E27FC236}">
                <a16:creationId xmlns:a16="http://schemas.microsoft.com/office/drawing/2014/main" id="{F7ED8A22-96A9-3759-3B63-16A685E8C80E}"/>
              </a:ext>
            </a:extLst>
          </p:cNvPr>
          <p:cNvPicPr>
            <a:picLocks noChangeAspect="1"/>
          </p:cNvPicPr>
          <p:nvPr/>
        </p:nvPicPr>
        <p:blipFill>
          <a:blip r:embed="rId3"/>
          <a:stretch>
            <a:fillRect/>
          </a:stretch>
        </p:blipFill>
        <p:spPr>
          <a:xfrm>
            <a:off x="824872" y="4110035"/>
            <a:ext cx="2645915" cy="2001397"/>
          </a:xfrm>
          <a:prstGeom prst="rect">
            <a:avLst/>
          </a:prstGeom>
        </p:spPr>
      </p:pic>
      <p:pic>
        <p:nvPicPr>
          <p:cNvPr id="6" name="Picture 5" descr="A group of people standing in front of flags&#10;&#10;AI-generated content may be incorrect.">
            <a:extLst>
              <a:ext uri="{FF2B5EF4-FFF2-40B4-BE49-F238E27FC236}">
                <a16:creationId xmlns:a16="http://schemas.microsoft.com/office/drawing/2014/main" id="{DC17497C-CFD7-AB3A-C2C9-B17A11DBF562}"/>
              </a:ext>
            </a:extLst>
          </p:cNvPr>
          <p:cNvPicPr>
            <a:picLocks noChangeAspect="1"/>
          </p:cNvPicPr>
          <p:nvPr/>
        </p:nvPicPr>
        <p:blipFill>
          <a:blip r:embed="rId4"/>
          <a:srcRect l="5179" r="7004"/>
          <a:stretch>
            <a:fillRect/>
          </a:stretch>
        </p:blipFill>
        <p:spPr>
          <a:xfrm>
            <a:off x="3588152" y="1350546"/>
            <a:ext cx="3773346" cy="4789934"/>
          </a:xfrm>
          <a:prstGeom prst="rect">
            <a:avLst/>
          </a:prstGeom>
        </p:spPr>
      </p:pic>
      <p:pic>
        <p:nvPicPr>
          <p:cNvPr id="8" name="Picture 7" descr="A group of people standing in a room&#10;&#10;AI-generated content may be incorrect.">
            <a:extLst>
              <a:ext uri="{FF2B5EF4-FFF2-40B4-BE49-F238E27FC236}">
                <a16:creationId xmlns:a16="http://schemas.microsoft.com/office/drawing/2014/main" id="{940D09D6-BCF8-FDD3-290C-7970B770813E}"/>
              </a:ext>
            </a:extLst>
          </p:cNvPr>
          <p:cNvPicPr>
            <a:picLocks noChangeAspect="1"/>
          </p:cNvPicPr>
          <p:nvPr/>
        </p:nvPicPr>
        <p:blipFill>
          <a:blip r:embed="rId5"/>
          <a:stretch>
            <a:fillRect/>
          </a:stretch>
        </p:blipFill>
        <p:spPr>
          <a:xfrm rot="5400000">
            <a:off x="838198" y="1350546"/>
            <a:ext cx="2632589" cy="2632589"/>
          </a:xfrm>
          <a:prstGeom prst="rect">
            <a:avLst/>
          </a:prstGeom>
        </p:spPr>
      </p:pic>
      <p:sp>
        <p:nvSpPr>
          <p:cNvPr id="9" name="TextBox 8">
            <a:extLst>
              <a:ext uri="{FF2B5EF4-FFF2-40B4-BE49-F238E27FC236}">
                <a16:creationId xmlns:a16="http://schemas.microsoft.com/office/drawing/2014/main" id="{D86FD779-475D-C88A-BBDC-B5A7DED21A29}"/>
              </a:ext>
            </a:extLst>
          </p:cNvPr>
          <p:cNvSpPr txBox="1"/>
          <p:nvPr/>
        </p:nvSpPr>
        <p:spPr>
          <a:xfrm>
            <a:off x="7478863" y="1310987"/>
            <a:ext cx="4373613"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Gotham Book" pitchFamily="50" charset="0"/>
                <a:cs typeface="Gotham Book" pitchFamily="50" charset="0"/>
              </a:rPr>
              <a:t>Epilepsy Advocacy Champions is EFA’s adult advocacy volunteer program. EFA provides Champions with monthly trainings and federally-focused actions for Champions; National Plan is an issue they regularly work on.</a:t>
            </a:r>
          </a:p>
          <a:p>
            <a:pPr marL="285750" indent="-285750">
              <a:buFont typeface="Arial" panose="020B0604020202020204" pitchFamily="34" charset="0"/>
              <a:buChar char="•"/>
            </a:pPr>
            <a:r>
              <a:rPr lang="en-US" sz="2000" dirty="0">
                <a:latin typeface="Gotham Book" pitchFamily="50" charset="0"/>
                <a:cs typeface="Gotham Book" pitchFamily="50" charset="0"/>
              </a:rPr>
              <a:t>Trained and activated EF local offices, teens, and Champions to hold meetings during the Congressional August Recess; National Plan was one of the asks.</a:t>
            </a:r>
          </a:p>
          <a:p>
            <a:pPr marL="285750" indent="-285750">
              <a:buFont typeface="Arial" panose="020B0604020202020204" pitchFamily="34" charset="0"/>
              <a:buChar char="•"/>
            </a:pPr>
            <a:r>
              <a:rPr lang="en-US" sz="2000" dirty="0">
                <a:latin typeface="Gotham Book" pitchFamily="50" charset="0"/>
                <a:cs typeface="Gotham Book" pitchFamily="50" charset="0"/>
              </a:rPr>
              <a:t>EFA provides advocates/constituents for coalition meetings</a:t>
            </a:r>
          </a:p>
        </p:txBody>
      </p:sp>
    </p:spTree>
    <p:extLst>
      <p:ext uri="{BB962C8B-B14F-4D97-AF65-F5344CB8AC3E}">
        <p14:creationId xmlns:p14="http://schemas.microsoft.com/office/powerpoint/2010/main" val="71192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807CA-2EB1-2A00-57E8-97636409E5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4F61F6-6A6D-0117-4166-39EFCA0C0424}"/>
              </a:ext>
            </a:extLst>
          </p:cNvPr>
          <p:cNvSpPr txBox="1">
            <a:spLocks/>
          </p:cNvSpPr>
          <p:nvPr/>
        </p:nvSpPr>
        <p:spPr>
          <a:xfrm>
            <a:off x="838198" y="222478"/>
            <a:ext cx="8728589"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Gotham Light" pitchFamily="2" charset="0"/>
                <a:cs typeface="Gotham Light" pitchFamily="2" charset="0"/>
              </a:rPr>
              <a:t>What Resonated &amp; Advice</a:t>
            </a:r>
          </a:p>
        </p:txBody>
      </p:sp>
      <p:graphicFrame>
        <p:nvGraphicFramePr>
          <p:cNvPr id="2" name="Diagram 1">
            <a:extLst>
              <a:ext uri="{FF2B5EF4-FFF2-40B4-BE49-F238E27FC236}">
                <a16:creationId xmlns:a16="http://schemas.microsoft.com/office/drawing/2014/main" id="{11A89E98-A61D-AF25-B302-CF4A27812A42}"/>
              </a:ext>
            </a:extLst>
          </p:cNvPr>
          <p:cNvGraphicFramePr/>
          <p:nvPr>
            <p:extLst>
              <p:ext uri="{D42A27DB-BD31-4B8C-83A1-F6EECF244321}">
                <p14:modId xmlns:p14="http://schemas.microsoft.com/office/powerpoint/2010/main" val="907858350"/>
              </p:ext>
            </p:extLst>
          </p:nvPr>
        </p:nvGraphicFramePr>
        <p:xfrm>
          <a:off x="838199" y="1350546"/>
          <a:ext cx="10759634" cy="480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399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68ca24-49db-4324-b384-bc699028717b" xsi:nil="true"/>
    <lcf76f155ced4ddcb4097134ff3c332f xmlns="fe24a19d-97b4-4b2f-b177-ce434a0c38e1">
      <Terms xmlns="http://schemas.microsoft.com/office/infopath/2007/PartnerControls"/>
    </lcf76f155ced4ddcb4097134ff3c332f>
    <FileType1 xmlns="451150eb-6c42-42fd-8d8d-829802d2336d" xsi:nil="true"/>
    <Issue xmlns="451150eb-6c42-42fd-8d8d-829802d2336d" xsi:nil="true"/>
    <State xmlns="451150eb-6c42-42fd-8d8d-829802d2336d" xsi:nil="true"/>
    <Date1 xmlns="451150eb-6c42-42fd-8d8d-829802d2336d" xsi:nil="true"/>
    <Admin xmlns="451150eb-6c42-42fd-8d8d-829802d2336d" xsi:nil="true"/>
    <Partner xmlns="451150eb-6c42-42fd-8d8d-829802d2336d" xsi:nil="true"/>
    <Corporate xmlns="451150eb-6c42-42fd-8d8d-829802d2336d" xsi:nil="true"/>
    <ol_Department xmlns="http://schemas.microsoft.com/sharepoint/v3" xsi:nil="true"/>
    <Government xmlns="451150eb-6c42-42fd-8d8d-829802d233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dvocacyDocument" ma:contentTypeID="0x01010089DA4465D0FA024D9642DC786B6C5C3400D2BB6064DD3CBA48B4D9633B82782386" ma:contentTypeVersion="21" ma:contentTypeDescription="" ma:contentTypeScope="" ma:versionID="2b9dec85f94065c06a479a7e4e602c03">
  <xsd:schema xmlns:xsd="http://www.w3.org/2001/XMLSchema" xmlns:xs="http://www.w3.org/2001/XMLSchema" xmlns:p="http://schemas.microsoft.com/office/2006/metadata/properties" xmlns:ns1="http://schemas.microsoft.com/sharepoint/v3" xmlns:ns2="451150eb-6c42-42fd-8d8d-829802d2336d" xmlns:ns3="fe24a19d-97b4-4b2f-b177-ce434a0c38e1" xmlns:ns4="f968ca24-49db-4324-b384-bc699028717b" targetNamespace="http://schemas.microsoft.com/office/2006/metadata/properties" ma:root="true" ma:fieldsID="92fcc60cba399e380b8e3c34ca12f9f7" ns1:_="" ns2:_="" ns3:_="" ns4:_="">
    <xsd:import namespace="http://schemas.microsoft.com/sharepoint/v3"/>
    <xsd:import namespace="451150eb-6c42-42fd-8d8d-829802d2336d"/>
    <xsd:import namespace="fe24a19d-97b4-4b2f-b177-ce434a0c38e1"/>
    <xsd:import namespace="f968ca24-49db-4324-b384-bc699028717b"/>
    <xsd:element name="properties">
      <xsd:complexType>
        <xsd:sequence>
          <xsd:element name="documentManagement">
            <xsd:complexType>
              <xsd:all>
                <xsd:element ref="ns2:Admin" minOccurs="0"/>
                <xsd:element ref="ns2:Corporate" minOccurs="0"/>
                <xsd:element ref="ns2:Date1" minOccurs="0"/>
                <xsd:element ref="ns2:FileType1" minOccurs="0"/>
                <xsd:element ref="ns2:Government" minOccurs="0"/>
                <xsd:element ref="ns2:Issue" minOccurs="0"/>
                <xsd:element ref="ns2:State" minOccurs="0"/>
                <xsd:element ref="ns2:Partner" minOccurs="0"/>
                <xsd:element ref="ns1:ol_Department"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ol_Department" ma:index="16" nillable="true" ma:displayName="Department" ma:internalName="ol_Departmen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1150eb-6c42-42fd-8d8d-829802d2336d" elementFormDefault="qualified">
    <xsd:import namespace="http://schemas.microsoft.com/office/2006/documentManagement/types"/>
    <xsd:import namespace="http://schemas.microsoft.com/office/infopath/2007/PartnerControls"/>
    <xsd:element name="Admin" ma:index="8" nillable="true" ma:displayName="Admin" ma:internalName="Admin">
      <xsd:simpleType>
        <xsd:restriction base="dms:Text">
          <xsd:maxLength value="255"/>
        </xsd:restriction>
      </xsd:simpleType>
    </xsd:element>
    <xsd:element name="Corporate" ma:index="9" nillable="true" ma:displayName="Corporate" ma:internalName="Corporate">
      <xsd:simpleType>
        <xsd:restriction base="dms:Text">
          <xsd:maxLength value="255"/>
        </xsd:restriction>
      </xsd:simpleType>
    </xsd:element>
    <xsd:element name="Date1" ma:index="10" nillable="true" ma:displayName="Date" ma:internalName="Date1">
      <xsd:simpleType>
        <xsd:restriction base="dms:Text">
          <xsd:maxLength value="255"/>
        </xsd:restriction>
      </xsd:simpleType>
    </xsd:element>
    <xsd:element name="FileType1" ma:index="11" nillable="true" ma:displayName="FileType" ma:internalName="FileType1">
      <xsd:simpleType>
        <xsd:restriction base="dms:Text">
          <xsd:maxLength value="255"/>
        </xsd:restriction>
      </xsd:simpleType>
    </xsd:element>
    <xsd:element name="Government" ma:index="12" nillable="true" ma:displayName="Government" ma:internalName="Government">
      <xsd:simpleType>
        <xsd:restriction base="dms:Text">
          <xsd:maxLength value="255"/>
        </xsd:restriction>
      </xsd:simpleType>
    </xsd:element>
    <xsd:element name="Issue" ma:index="13" nillable="true" ma:displayName="Issue" ma:internalName="Issue">
      <xsd:simpleType>
        <xsd:restriction base="dms:Text">
          <xsd:maxLength value="255"/>
        </xsd:restriction>
      </xsd:simpleType>
    </xsd:element>
    <xsd:element name="State" ma:index="14" nillable="true" ma:displayName="State" ma:internalName="State">
      <xsd:simpleType>
        <xsd:restriction base="dms:Text">
          <xsd:maxLength value="255"/>
        </xsd:restriction>
      </xsd:simpleType>
    </xsd:element>
    <xsd:element name="Partner" ma:index="15" nillable="true" ma:displayName="Partner" ma:internalName="Partner">
      <xsd:simpleType>
        <xsd:restriction base="dms:Text">
          <xsd:maxLength value="255"/>
        </xsd:restrictio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24a19d-97b4-4b2f-b177-ce434a0c38e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a09ab8-fb55-40fc-b6d5-f9d7fd68b48b"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68ca24-49db-4324-b384-bc699028717b"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f5e81264-a46b-4196-bbad-6dbe24cfa80a}" ma:internalName="TaxCatchAll" ma:showField="CatchAllData" ma:web="451150eb-6c42-42fd-8d8d-829802d233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D2CB5E-2AD9-4DA0-9B48-BF6CE1C44CB0}">
  <ds:schemaRefs>
    <ds:schemaRef ds:uri="http://schemas.microsoft.com/sharepoint/v3/contenttype/forms"/>
  </ds:schemaRefs>
</ds:datastoreItem>
</file>

<file path=customXml/itemProps2.xml><?xml version="1.0" encoding="utf-8"?>
<ds:datastoreItem xmlns:ds="http://schemas.openxmlformats.org/officeDocument/2006/customXml" ds:itemID="{077DCEDC-C64C-46D0-9FB6-BC266E34B2A5}">
  <ds:schemaRefs>
    <ds:schemaRef ds:uri="451150eb-6c42-42fd-8d8d-829802d2336d"/>
    <ds:schemaRef ds:uri="f968ca24-49db-4324-b384-bc699028717b"/>
    <ds:schemaRef ds:uri="fe24a19d-97b4-4b2f-b177-ce434a0c38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39B3D0-BEA1-4439-9E68-E0828C11A6F7}">
  <ds:schemaRefs>
    <ds:schemaRef ds:uri="451150eb-6c42-42fd-8d8d-829802d2336d"/>
    <ds:schemaRef ds:uri="f968ca24-49db-4324-b384-bc699028717b"/>
    <ds:schemaRef ds:uri="fe24a19d-97b4-4b2f-b177-ce434a0c38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432</TotalTime>
  <Words>603</Words>
  <Application>Microsoft Office PowerPoint</Application>
  <PresentationFormat>Widescreen</PresentationFormat>
  <Paragraphs>36</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Aptos</vt:lpstr>
      <vt:lpstr>Aptos Display</vt:lpstr>
      <vt:lpstr>Arial</vt:lpstr>
      <vt:lpstr>Gotham Bold</vt:lpstr>
      <vt:lpstr>Gotham Book</vt:lpstr>
      <vt:lpstr>Gotham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Bareng, Michelle</dc:creator>
  <cp:lastModifiedBy>Weidner, Laura</cp:lastModifiedBy>
  <cp:revision>2</cp:revision>
  <dcterms:created xsi:type="dcterms:W3CDTF">2024-08-19T16:40:54Z</dcterms:created>
  <dcterms:modified xsi:type="dcterms:W3CDTF">2025-09-24T15:43:54Z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0x01010089DA4465D0FA024D9642DC786B6C5C3400D2BB6064DD3CBA48B4D9633B82782386</vt:lpwstr>
  </property>
  <property fmtid="{D5CDD505-2E9C-101B-9397-08002B2CF9AE}" pid="3" name="MediaServiceImageTags">
    <vt:lpwstr/>
  </property>
</Properties>
</file>