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682" r:id="rId2"/>
    <p:sldId id="685" r:id="rId3"/>
    <p:sldId id="260" r:id="rId4"/>
    <p:sldId id="681" r:id="rId5"/>
    <p:sldId id="683" r:id="rId6"/>
    <p:sldId id="684" r:id="rId7"/>
    <p:sldId id="270" r:id="rId8"/>
  </p:sldIdLst>
  <p:sldSz cx="12192000" cy="6858000"/>
  <p:notesSz cx="6858000" cy="9144000"/>
  <p:embeddedFontLst>
    <p:embeddedFont>
      <p:font typeface="Quattrocento Sans" panose="020B0502050000020003" pitchFamily="34" charset="0"/>
      <p:regular r:id="rId10"/>
      <p:bold r:id="rId11"/>
      <p:italic r:id="rId12"/>
      <p:boldItalic r:id="rId13"/>
    </p:embeddedFont>
    <p:embeddedFont>
      <p:font typeface="Trebuchet MS" panose="020B070302020209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mVKUQy3lxdr39yaZSbbJXGgkI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ECF67F-AC8F-4628-8847-D8067113EEA7}" v="27" dt="2025-08-24T16:22:43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2"/>
    <p:restoredTop sz="94686"/>
  </p:normalViewPr>
  <p:slideViewPr>
    <p:cSldViewPr snapToGrid="0">
      <p:cViewPr varScale="1">
        <p:scale>
          <a:sx n="84" d="100"/>
          <a:sy n="84" d="100"/>
        </p:scale>
        <p:origin x="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35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Collins" userId="fe2d68d41b8fef1a" providerId="LiveId" clId="{03ECF67F-AC8F-4628-8847-D8067113EEA7}"/>
    <pc:docChg chg="custSel addSld delSld modSld sldOrd">
      <pc:chgData name="Katie Collins" userId="fe2d68d41b8fef1a" providerId="LiveId" clId="{03ECF67F-AC8F-4628-8847-D8067113EEA7}" dt="2025-08-24T16:23:16.107" v="942"/>
      <pc:docMkLst>
        <pc:docMk/>
      </pc:docMkLst>
      <pc:sldChg chg="del">
        <pc:chgData name="Katie Collins" userId="fe2d68d41b8fef1a" providerId="LiveId" clId="{03ECF67F-AC8F-4628-8847-D8067113EEA7}" dt="2025-08-21T18:51:40.773" v="0" actId="47"/>
        <pc:sldMkLst>
          <pc:docMk/>
          <pc:sldMk cId="0" sldId="256"/>
        </pc:sldMkLst>
      </pc:sldChg>
      <pc:sldChg chg="del">
        <pc:chgData name="Katie Collins" userId="fe2d68d41b8fef1a" providerId="LiveId" clId="{03ECF67F-AC8F-4628-8847-D8067113EEA7}" dt="2025-08-21T18:51:40.773" v="0" actId="47"/>
        <pc:sldMkLst>
          <pc:docMk/>
          <pc:sldMk cId="0" sldId="257"/>
        </pc:sldMkLst>
      </pc:sldChg>
      <pc:sldChg chg="del">
        <pc:chgData name="Katie Collins" userId="fe2d68d41b8fef1a" providerId="LiveId" clId="{03ECF67F-AC8F-4628-8847-D8067113EEA7}" dt="2025-08-21T18:51:40.773" v="0" actId="47"/>
        <pc:sldMkLst>
          <pc:docMk/>
          <pc:sldMk cId="0" sldId="258"/>
        </pc:sldMkLst>
      </pc:sldChg>
      <pc:sldChg chg="add del">
        <pc:chgData name="Katie Collins" userId="fe2d68d41b8fef1a" providerId="LiveId" clId="{03ECF67F-AC8F-4628-8847-D8067113EEA7}" dt="2025-08-24T16:19:48.299" v="898"/>
        <pc:sldMkLst>
          <pc:docMk/>
          <pc:sldMk cId="0" sldId="259"/>
        </pc:sldMkLst>
      </pc:sldChg>
      <pc:sldChg chg="add del">
        <pc:chgData name="Katie Collins" userId="fe2d68d41b8fef1a" providerId="LiveId" clId="{03ECF67F-AC8F-4628-8847-D8067113EEA7}" dt="2025-08-24T16:20:04.761" v="899"/>
        <pc:sldMkLst>
          <pc:docMk/>
          <pc:sldMk cId="0" sldId="260"/>
        </pc:sldMkLst>
      </pc:sldChg>
      <pc:sldChg chg="add del">
        <pc:chgData name="Katie Collins" userId="fe2d68d41b8fef1a" providerId="LiveId" clId="{03ECF67F-AC8F-4628-8847-D8067113EEA7}" dt="2025-08-24T16:23:12.600" v="940" actId="47"/>
        <pc:sldMkLst>
          <pc:docMk/>
          <pc:sldMk cId="0" sldId="261"/>
        </pc:sldMkLst>
      </pc:sldChg>
      <pc:sldChg chg="del">
        <pc:chgData name="Katie Collins" userId="fe2d68d41b8fef1a" providerId="LiveId" clId="{03ECF67F-AC8F-4628-8847-D8067113EEA7}" dt="2025-08-21T18:51:48.406" v="1" actId="47"/>
        <pc:sldMkLst>
          <pc:docMk/>
          <pc:sldMk cId="0" sldId="262"/>
        </pc:sldMkLst>
      </pc:sldChg>
      <pc:sldChg chg="del">
        <pc:chgData name="Katie Collins" userId="fe2d68d41b8fef1a" providerId="LiveId" clId="{03ECF67F-AC8F-4628-8847-D8067113EEA7}" dt="2025-08-21T18:51:48.406" v="1" actId="47"/>
        <pc:sldMkLst>
          <pc:docMk/>
          <pc:sldMk cId="0" sldId="263"/>
        </pc:sldMkLst>
      </pc:sldChg>
      <pc:sldChg chg="del">
        <pc:chgData name="Katie Collins" userId="fe2d68d41b8fef1a" providerId="LiveId" clId="{03ECF67F-AC8F-4628-8847-D8067113EEA7}" dt="2025-08-21T18:51:48.406" v="1" actId="47"/>
        <pc:sldMkLst>
          <pc:docMk/>
          <pc:sldMk cId="0" sldId="264"/>
        </pc:sldMkLst>
      </pc:sldChg>
      <pc:sldChg chg="del">
        <pc:chgData name="Katie Collins" userId="fe2d68d41b8fef1a" providerId="LiveId" clId="{03ECF67F-AC8F-4628-8847-D8067113EEA7}" dt="2025-08-21T18:51:48.406" v="1" actId="47"/>
        <pc:sldMkLst>
          <pc:docMk/>
          <pc:sldMk cId="0" sldId="265"/>
        </pc:sldMkLst>
      </pc:sldChg>
      <pc:sldChg chg="del">
        <pc:chgData name="Katie Collins" userId="fe2d68d41b8fef1a" providerId="LiveId" clId="{03ECF67F-AC8F-4628-8847-D8067113EEA7}" dt="2025-08-21T18:51:48.406" v="1" actId="47"/>
        <pc:sldMkLst>
          <pc:docMk/>
          <pc:sldMk cId="0" sldId="266"/>
        </pc:sldMkLst>
      </pc:sldChg>
      <pc:sldChg chg="del">
        <pc:chgData name="Katie Collins" userId="fe2d68d41b8fef1a" providerId="LiveId" clId="{03ECF67F-AC8F-4628-8847-D8067113EEA7}" dt="2025-08-21T18:51:48.406" v="1" actId="47"/>
        <pc:sldMkLst>
          <pc:docMk/>
          <pc:sldMk cId="0" sldId="267"/>
        </pc:sldMkLst>
      </pc:sldChg>
      <pc:sldChg chg="del">
        <pc:chgData name="Katie Collins" userId="fe2d68d41b8fef1a" providerId="LiveId" clId="{03ECF67F-AC8F-4628-8847-D8067113EEA7}" dt="2025-08-21T18:51:48.406" v="1" actId="47"/>
        <pc:sldMkLst>
          <pc:docMk/>
          <pc:sldMk cId="0" sldId="268"/>
        </pc:sldMkLst>
      </pc:sldChg>
      <pc:sldChg chg="ord">
        <pc:chgData name="Katie Collins" userId="fe2d68d41b8fef1a" providerId="LiveId" clId="{03ECF67F-AC8F-4628-8847-D8067113EEA7}" dt="2025-08-21T19:01:28.888" v="64"/>
        <pc:sldMkLst>
          <pc:docMk/>
          <pc:sldMk cId="0" sldId="269"/>
        </pc:sldMkLst>
      </pc:sldChg>
      <pc:sldChg chg="modSp mod">
        <pc:chgData name="Katie Collins" userId="fe2d68d41b8fef1a" providerId="LiveId" clId="{03ECF67F-AC8F-4628-8847-D8067113EEA7}" dt="2025-08-21T20:02:13.309" v="390" actId="20577"/>
        <pc:sldMkLst>
          <pc:docMk/>
          <pc:sldMk cId="0" sldId="270"/>
        </pc:sldMkLst>
        <pc:spChg chg="mod">
          <ac:chgData name="Katie Collins" userId="fe2d68d41b8fef1a" providerId="LiveId" clId="{03ECF67F-AC8F-4628-8847-D8067113EEA7}" dt="2025-08-21T20:02:13.309" v="390" actId="20577"/>
          <ac:spMkLst>
            <pc:docMk/>
            <pc:sldMk cId="0" sldId="270"/>
            <ac:spMk id="229" creationId="{00000000-0000-0000-0000-000000000000}"/>
          </ac:spMkLst>
        </pc:spChg>
        <pc:spChg chg="mod">
          <ac:chgData name="Katie Collins" userId="fe2d68d41b8fef1a" providerId="LiveId" clId="{03ECF67F-AC8F-4628-8847-D8067113EEA7}" dt="2025-08-21T19:09:11.583" v="359" actId="6549"/>
          <ac:spMkLst>
            <pc:docMk/>
            <pc:sldMk cId="0" sldId="270"/>
            <ac:spMk id="230" creationId="{00000000-0000-0000-0000-000000000000}"/>
          </ac:spMkLst>
        </pc:spChg>
      </pc:sldChg>
      <pc:sldChg chg="del">
        <pc:chgData name="Katie Collins" userId="fe2d68d41b8fef1a" providerId="LiveId" clId="{03ECF67F-AC8F-4628-8847-D8067113EEA7}" dt="2025-08-21T18:55:31.737" v="5" actId="47"/>
        <pc:sldMkLst>
          <pc:docMk/>
          <pc:sldMk cId="0" sldId="271"/>
        </pc:sldMkLst>
      </pc:sldChg>
      <pc:sldChg chg="new del">
        <pc:chgData name="Katie Collins" userId="fe2d68d41b8fef1a" providerId="LiveId" clId="{03ECF67F-AC8F-4628-8847-D8067113EEA7}" dt="2025-08-21T20:16:21.243" v="882" actId="47"/>
        <pc:sldMkLst>
          <pc:docMk/>
          <pc:sldMk cId="2503370234" sldId="272"/>
        </pc:sldMkLst>
      </pc:sldChg>
      <pc:sldChg chg="add del">
        <pc:chgData name="Katie Collins" userId="fe2d68d41b8fef1a" providerId="LiveId" clId="{03ECF67F-AC8F-4628-8847-D8067113EEA7}" dt="2025-08-21T20:16:21.792" v="883" actId="47"/>
        <pc:sldMkLst>
          <pc:docMk/>
          <pc:sldMk cId="1051032651" sldId="680"/>
        </pc:sldMkLst>
      </pc:sldChg>
      <pc:sldChg chg="addSp delSp modSp add mod">
        <pc:chgData name="Katie Collins" userId="fe2d68d41b8fef1a" providerId="LiveId" clId="{03ECF67F-AC8F-4628-8847-D8067113EEA7}" dt="2025-08-21T20:28:03.876" v="897" actId="1076"/>
        <pc:sldMkLst>
          <pc:docMk/>
          <pc:sldMk cId="1847741619" sldId="681"/>
        </pc:sldMkLst>
        <pc:spChg chg="mod">
          <ac:chgData name="Katie Collins" userId="fe2d68d41b8fef1a" providerId="LiveId" clId="{03ECF67F-AC8F-4628-8847-D8067113EEA7}" dt="2025-08-21T18:57:37.907" v="46" actId="20577"/>
          <ac:spMkLst>
            <pc:docMk/>
            <pc:sldMk cId="1847741619" sldId="681"/>
            <ac:spMk id="217" creationId="{4AAFDA97-094A-21F8-4E57-18853BCC7E68}"/>
          </ac:spMkLst>
        </pc:spChg>
        <pc:picChg chg="add mod">
          <ac:chgData name="Katie Collins" userId="fe2d68d41b8fef1a" providerId="LiveId" clId="{03ECF67F-AC8F-4628-8847-D8067113EEA7}" dt="2025-08-21T19:01:32.246" v="65" actId="1076"/>
          <ac:picMkLst>
            <pc:docMk/>
            <pc:sldMk cId="1847741619" sldId="681"/>
            <ac:picMk id="2" creationId="{A6AA5AC6-6D60-A27F-BF47-F4FC992B651F}"/>
          </ac:picMkLst>
        </pc:picChg>
        <pc:picChg chg="add mod">
          <ac:chgData name="Katie Collins" userId="fe2d68d41b8fef1a" providerId="LiveId" clId="{03ECF67F-AC8F-4628-8847-D8067113EEA7}" dt="2025-08-21T20:27:02.625" v="887" actId="1076"/>
          <ac:picMkLst>
            <pc:docMk/>
            <pc:sldMk cId="1847741619" sldId="681"/>
            <ac:picMk id="3" creationId="{BF4AABA3-9CED-E606-B620-C8C75E35BA02}"/>
          </ac:picMkLst>
        </pc:picChg>
        <pc:picChg chg="add mod ord">
          <ac:chgData name="Katie Collins" userId="fe2d68d41b8fef1a" providerId="LiveId" clId="{03ECF67F-AC8F-4628-8847-D8067113EEA7}" dt="2025-08-21T20:27:48.467" v="895" actId="1076"/>
          <ac:picMkLst>
            <pc:docMk/>
            <pc:sldMk cId="1847741619" sldId="681"/>
            <ac:picMk id="4" creationId="{E76DA84E-7A4B-04FD-F91A-960EC00A1C09}"/>
          </ac:picMkLst>
        </pc:picChg>
        <pc:picChg chg="add mod">
          <ac:chgData name="Katie Collins" userId="fe2d68d41b8fef1a" providerId="LiveId" clId="{03ECF67F-AC8F-4628-8847-D8067113EEA7}" dt="2025-08-21T20:28:03.876" v="897" actId="1076"/>
          <ac:picMkLst>
            <pc:docMk/>
            <pc:sldMk cId="1847741619" sldId="681"/>
            <ac:picMk id="1026" creationId="{ABC9EEE2-2C87-9706-3CDD-B209D8C58B04}"/>
          </ac:picMkLst>
        </pc:picChg>
      </pc:sldChg>
      <pc:sldChg chg="addSp delSp modSp add mod ord">
        <pc:chgData name="Katie Collins" userId="fe2d68d41b8fef1a" providerId="LiveId" clId="{03ECF67F-AC8F-4628-8847-D8067113EEA7}" dt="2025-08-24T16:23:16.107" v="942"/>
        <pc:sldMkLst>
          <pc:docMk/>
          <pc:sldMk cId="434516037" sldId="682"/>
        </pc:sldMkLst>
        <pc:spChg chg="add mod">
          <ac:chgData name="Katie Collins" userId="fe2d68d41b8fef1a" providerId="LiveId" clId="{03ECF67F-AC8F-4628-8847-D8067113EEA7}" dt="2025-08-21T20:16:14.642" v="881" actId="1076"/>
          <ac:spMkLst>
            <pc:docMk/>
            <pc:sldMk cId="434516037" sldId="682"/>
            <ac:spMk id="3" creationId="{D1E120E5-5A3C-3B18-2B9E-2027C7A42428}"/>
          </ac:spMkLst>
        </pc:spChg>
        <pc:spChg chg="mod">
          <ac:chgData name="Katie Collins" userId="fe2d68d41b8fef1a" providerId="LiveId" clId="{03ECF67F-AC8F-4628-8847-D8067113EEA7}" dt="2025-08-21T19:02:18.512" v="82" actId="20577"/>
          <ac:spMkLst>
            <pc:docMk/>
            <pc:sldMk cId="434516037" sldId="682"/>
            <ac:spMk id="217" creationId="{286103FA-7030-D143-9DD4-3F43789DF0CD}"/>
          </ac:spMkLst>
        </pc:spChg>
      </pc:sldChg>
      <pc:sldChg chg="addSp delSp modSp add mod">
        <pc:chgData name="Katie Collins" userId="fe2d68d41b8fef1a" providerId="LiveId" clId="{03ECF67F-AC8F-4628-8847-D8067113EEA7}" dt="2025-08-24T16:23:07.299" v="939" actId="14100"/>
        <pc:sldMkLst>
          <pc:docMk/>
          <pc:sldMk cId="0" sldId="683"/>
        </pc:sldMkLst>
        <pc:spChg chg="add del mod">
          <ac:chgData name="Katie Collins" userId="fe2d68d41b8fef1a" providerId="LiveId" clId="{03ECF67F-AC8F-4628-8847-D8067113EEA7}" dt="2025-08-24T16:22:28.848" v="924" actId="478"/>
          <ac:spMkLst>
            <pc:docMk/>
            <pc:sldMk cId="0" sldId="683"/>
            <ac:spMk id="3" creationId="{1CE9192B-0034-96B9-1B26-6EA102A17FB7}"/>
          </ac:spMkLst>
        </pc:spChg>
        <pc:spChg chg="mod">
          <ac:chgData name="Katie Collins" userId="fe2d68d41b8fef1a" providerId="LiveId" clId="{03ECF67F-AC8F-4628-8847-D8067113EEA7}" dt="2025-08-24T16:22:22.728" v="922" actId="20577"/>
          <ac:spMkLst>
            <pc:docMk/>
            <pc:sldMk cId="0" sldId="683"/>
            <ac:spMk id="195" creationId="{00000000-0000-0000-0000-000000000000}"/>
          </ac:spMkLst>
        </pc:spChg>
        <pc:spChg chg="del">
          <ac:chgData name="Katie Collins" userId="fe2d68d41b8fef1a" providerId="LiveId" clId="{03ECF67F-AC8F-4628-8847-D8067113EEA7}" dt="2025-08-24T16:22:26.947" v="923" actId="478"/>
          <ac:spMkLst>
            <pc:docMk/>
            <pc:sldMk cId="0" sldId="683"/>
            <ac:spMk id="197" creationId="{00000000-0000-0000-0000-000000000000}"/>
          </ac:spMkLst>
        </pc:spChg>
        <pc:picChg chg="add mod">
          <ac:chgData name="Katie Collins" userId="fe2d68d41b8fef1a" providerId="LiveId" clId="{03ECF67F-AC8F-4628-8847-D8067113EEA7}" dt="2025-08-24T16:23:07.299" v="939" actId="14100"/>
          <ac:picMkLst>
            <pc:docMk/>
            <pc:sldMk cId="0" sldId="683"/>
            <ac:picMk id="4" creationId="{E8D0C822-85D3-8AFD-EA42-57182F226FC8}"/>
          </ac:picMkLst>
        </pc:picChg>
        <pc:picChg chg="add mod">
          <ac:chgData name="Katie Collins" userId="fe2d68d41b8fef1a" providerId="LiveId" clId="{03ECF67F-AC8F-4628-8847-D8067113EEA7}" dt="2025-08-24T16:23:04.437" v="938" actId="1076"/>
          <ac:picMkLst>
            <pc:docMk/>
            <pc:sldMk cId="0" sldId="683"/>
            <ac:picMk id="5" creationId="{B22D1D96-0012-AE02-5285-AF0B465E95AE}"/>
          </ac:picMkLst>
        </pc:picChg>
        <pc:picChg chg="mod">
          <ac:chgData name="Katie Collins" userId="fe2d68d41b8fef1a" providerId="LiveId" clId="{03ECF67F-AC8F-4628-8847-D8067113EEA7}" dt="2025-08-24T16:22:48.451" v="929" actId="1076"/>
          <ac:picMkLst>
            <pc:docMk/>
            <pc:sldMk cId="0" sldId="683"/>
            <ac:picMk id="196" creationId="{00000000-0000-0000-0000-000000000000}"/>
          </ac:picMkLst>
        </pc:picChg>
      </pc:sldChg>
      <pc:sldChg chg="modSp add del mod">
        <pc:chgData name="Katie Collins" userId="fe2d68d41b8fef1a" providerId="LiveId" clId="{03ECF67F-AC8F-4628-8847-D8067113EEA7}" dt="2025-08-24T16:22:08.208" v="903" actId="47"/>
        <pc:sldMkLst>
          <pc:docMk/>
          <pc:sldMk cId="0" sldId="684"/>
        </pc:sldMkLst>
        <pc:spChg chg="mod">
          <ac:chgData name="Katie Collins" userId="fe2d68d41b8fef1a" providerId="LiveId" clId="{03ECF67F-AC8F-4628-8847-D8067113EEA7}" dt="2025-08-24T16:21:13.659" v="902" actId="27636"/>
          <ac:spMkLst>
            <pc:docMk/>
            <pc:sldMk cId="0" sldId="684"/>
            <ac:spMk id="202" creationId="{00000000-0000-0000-0000-000000000000}"/>
          </ac:spMkLst>
        </pc:spChg>
      </pc:sldChg>
      <pc:sldMasterChg chg="delSldLayout">
        <pc:chgData name="Katie Collins" userId="fe2d68d41b8fef1a" providerId="LiveId" clId="{03ECF67F-AC8F-4628-8847-D8067113EEA7}" dt="2025-08-21T20:16:21.792" v="883" actId="47"/>
        <pc:sldMasterMkLst>
          <pc:docMk/>
          <pc:sldMasterMk cId="0" sldId="2147483648"/>
        </pc:sldMasterMkLst>
        <pc:sldLayoutChg chg="del">
          <pc:chgData name="Katie Collins" userId="fe2d68d41b8fef1a" providerId="LiveId" clId="{03ECF67F-AC8F-4628-8847-D8067113EEA7}" dt="2025-08-21T18:51:40.773" v="0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Katie Collins" userId="fe2d68d41b8fef1a" providerId="LiveId" clId="{03ECF67F-AC8F-4628-8847-D8067113EEA7}" dt="2025-08-21T18:51:40.773" v="0" actId="47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Katie Collins" userId="fe2d68d41b8fef1a" providerId="LiveId" clId="{03ECF67F-AC8F-4628-8847-D8067113EEA7}" dt="2025-08-21T20:16:21.792" v="883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Katie Collins" userId="fe2d68d41b8fef1a" providerId="LiveId" clId="{03ECF67F-AC8F-4628-8847-D8067113EEA7}" dt="2025-08-21T20:16:21.243" v="882" actId="47"/>
          <pc:sldLayoutMkLst>
            <pc:docMk/>
            <pc:sldMasterMk cId="0" sldId="2147483648"/>
            <pc:sldLayoutMk cId="0" sldId="214748365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845E5E90-55B5-F5B9-9A6B-2F79A7E21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>
            <a:extLst>
              <a:ext uri="{FF2B5EF4-FFF2-40B4-BE49-F238E27FC236}">
                <a16:creationId xmlns:a16="http://schemas.microsoft.com/office/drawing/2014/main" id="{A6158CA9-C92D-AC0C-EF65-36275BA830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0:notes">
            <a:extLst>
              <a:ext uri="{FF2B5EF4-FFF2-40B4-BE49-F238E27FC236}">
                <a16:creationId xmlns:a16="http://schemas.microsoft.com/office/drawing/2014/main" id="{202A153C-8633-922D-5E79-BD53CC48CD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9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1B70DAFF-7734-C5BC-DBF3-EBF2AFC4F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>
            <a:extLst>
              <a:ext uri="{FF2B5EF4-FFF2-40B4-BE49-F238E27FC236}">
                <a16:creationId xmlns:a16="http://schemas.microsoft.com/office/drawing/2014/main" id="{C2562EA1-0364-1B20-99EA-B041C65C2F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0:notes">
            <a:extLst>
              <a:ext uri="{FF2B5EF4-FFF2-40B4-BE49-F238E27FC236}">
                <a16:creationId xmlns:a16="http://schemas.microsoft.com/office/drawing/2014/main" id="{03ADE5F0-0626-9D7F-58C2-DB3FE61FB1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0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E3A79905-1543-7718-66C6-A5F8F904A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>
            <a:extLst>
              <a:ext uri="{FF2B5EF4-FFF2-40B4-BE49-F238E27FC236}">
                <a16:creationId xmlns:a16="http://schemas.microsoft.com/office/drawing/2014/main" id="{AE9FDC32-8C26-B402-E8CF-0A7DF45250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0:notes">
            <a:extLst>
              <a:ext uri="{FF2B5EF4-FFF2-40B4-BE49-F238E27FC236}">
                <a16:creationId xmlns:a16="http://schemas.microsoft.com/office/drawing/2014/main" id="{5FC5FDDC-568C-3F1C-3499-2FC1125074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85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*Add details about one-pagers</a:t>
            </a:r>
            <a:endParaRPr/>
          </a:p>
        </p:txBody>
      </p:sp>
      <p:sp>
        <p:nvSpPr>
          <p:cNvPr id="193" name="Google Shape;1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E3B74E97-4AE7-A3AC-A5BA-78952129D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>
            <a:extLst>
              <a:ext uri="{FF2B5EF4-FFF2-40B4-BE49-F238E27FC236}">
                <a16:creationId xmlns:a16="http://schemas.microsoft.com/office/drawing/2014/main" id="{8475CE9F-D37A-087E-B8F1-1A7C545C76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0:notes">
            <a:extLst>
              <a:ext uri="{FF2B5EF4-FFF2-40B4-BE49-F238E27FC236}">
                <a16:creationId xmlns:a16="http://schemas.microsoft.com/office/drawing/2014/main" id="{76BB96CC-3973-6AD6-EEF5-FDB368270B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37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959571" cy="86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3200"/>
              <a:buFont typeface="Trebuchet M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3200"/>
              <a:buFont typeface="Trebuchet M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5" name="Google Shape;75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959571" cy="86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body" idx="1"/>
          </p:nvPr>
        </p:nvSpPr>
        <p:spPr>
          <a:xfrm rot="5400000">
            <a:off x="3731049" y="-1445789"/>
            <a:ext cx="4729903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959571" cy="86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4400"/>
              <a:buFont typeface="Trebuchet MS"/>
              <a:buNone/>
              <a:defRPr b="1">
                <a:solidFill>
                  <a:srgbClr val="70266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body" idx="1"/>
          </p:nvPr>
        </p:nvSpPr>
        <p:spPr>
          <a:xfrm>
            <a:off x="838200" y="1447060"/>
            <a:ext cx="10515600" cy="472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698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959571" cy="86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4400"/>
              <a:buFont typeface="Trebuchet MS"/>
              <a:buNone/>
              <a:defRPr sz="4400" b="1" i="0" u="none" strike="noStrike" cap="none">
                <a:solidFill>
                  <a:srgbClr val="70266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447060"/>
            <a:ext cx="10515600" cy="472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" name="Google Shape;15;p15"/>
          <p:cNvGrpSpPr/>
          <p:nvPr/>
        </p:nvGrpSpPr>
        <p:grpSpPr>
          <a:xfrm>
            <a:off x="0" y="6410332"/>
            <a:ext cx="12192000" cy="453917"/>
            <a:chOff x="0" y="6410332"/>
            <a:chExt cx="12192000" cy="453917"/>
          </a:xfrm>
        </p:grpSpPr>
        <p:sp>
          <p:nvSpPr>
            <p:cNvPr id="16" name="Google Shape;16;p15"/>
            <p:cNvSpPr/>
            <p:nvPr/>
          </p:nvSpPr>
          <p:spPr>
            <a:xfrm>
              <a:off x="0" y="6410332"/>
              <a:ext cx="12192000" cy="98317"/>
            </a:xfrm>
            <a:prstGeom prst="rect">
              <a:avLst/>
            </a:prstGeom>
            <a:solidFill>
              <a:srgbClr val="1FAD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5"/>
            <p:cNvSpPr/>
            <p:nvPr/>
          </p:nvSpPr>
          <p:spPr>
            <a:xfrm>
              <a:off x="0" y="6499124"/>
              <a:ext cx="12192000" cy="365125"/>
            </a:xfrm>
            <a:prstGeom prst="rect">
              <a:avLst/>
            </a:prstGeom>
            <a:solidFill>
              <a:srgbClr val="7026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" name="Google Shape;18;p15" descr="A picture containing logo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54717" y="365953"/>
            <a:ext cx="2150061" cy="84773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2F578988-52D3-FC4B-A3B7-0982E6CC0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505171-C9DC-95CB-9C38-D05B170F53EB}"/>
              </a:ext>
            </a:extLst>
          </p:cNvPr>
          <p:cNvSpPr txBox="1"/>
          <p:nvPr/>
        </p:nvSpPr>
        <p:spPr>
          <a:xfrm>
            <a:off x="3048000" y="1617256"/>
            <a:ext cx="609600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4000" b="1" i="0" u="none" strike="noStrike" dirty="0">
                <a:solidFill>
                  <a:srgbClr val="702666"/>
                </a:solidFill>
                <a:effectLst/>
                <a:latin typeface="Trebuchet MS" panose="020B0703020202090204" pitchFamily="34" charset="0"/>
              </a:rPr>
              <a:t>Partners Against Mortality in Epilepsy (PAME)</a:t>
            </a:r>
          </a:p>
          <a:p>
            <a:pPr algn="ctr" rtl="0">
              <a:buNone/>
            </a:pPr>
            <a:r>
              <a:rPr lang="en-US" sz="4000" b="1" dirty="0">
                <a:solidFill>
                  <a:srgbClr val="702666"/>
                </a:solidFill>
                <a:latin typeface="Trebuchet MS" panose="020B0703020202090204" pitchFamily="34" charset="0"/>
              </a:rPr>
              <a:t>Advocacy Work</a:t>
            </a:r>
            <a:br>
              <a:rPr lang="en-US" dirty="0"/>
            </a:br>
            <a:endParaRPr lang="en-US" dirty="0"/>
          </a:p>
        </p:txBody>
      </p:sp>
      <p:sp>
        <p:nvSpPr>
          <p:cNvPr id="7" name="Google Shape;124;p5">
            <a:extLst>
              <a:ext uri="{FF2B5EF4-FFF2-40B4-BE49-F238E27FC236}">
                <a16:creationId xmlns:a16="http://schemas.microsoft.com/office/drawing/2014/main" id="{A54A30A8-8FE7-CDFE-C0EF-532AA3C032A1}"/>
              </a:ext>
            </a:extLst>
          </p:cNvPr>
          <p:cNvSpPr txBox="1"/>
          <p:nvPr/>
        </p:nvSpPr>
        <p:spPr>
          <a:xfrm>
            <a:off x="975589" y="4387245"/>
            <a:ext cx="1024082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Alison Kukla, MPH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Senior Advisor, Outreach &amp; Education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alison.kukla@outlook.com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51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B5E03925-AA0F-5C9C-68A5-BAB77C4BC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>
            <a:extLst>
              <a:ext uri="{FF2B5EF4-FFF2-40B4-BE49-F238E27FC236}">
                <a16:creationId xmlns:a16="http://schemas.microsoft.com/office/drawing/2014/main" id="{67E7DAA7-F5EC-6BC4-978B-4143F80665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058" y="293706"/>
            <a:ext cx="7959571" cy="86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4400"/>
              <a:buFont typeface="Trebuchet MS"/>
              <a:buNone/>
            </a:pPr>
            <a:r>
              <a:rPr lang="en-US" dirty="0"/>
              <a:t>PAME &amp; Advocacy </a:t>
            </a:r>
            <a:endParaRPr dirty="0"/>
          </a:p>
        </p:txBody>
      </p:sp>
      <p:sp>
        <p:nvSpPr>
          <p:cNvPr id="3" name="Google Shape;230;p34">
            <a:extLst>
              <a:ext uri="{FF2B5EF4-FFF2-40B4-BE49-F238E27FC236}">
                <a16:creationId xmlns:a16="http://schemas.microsoft.com/office/drawing/2014/main" id="{F6E39C5A-1BE7-99CE-E93F-86460A2B9CE5}"/>
              </a:ext>
            </a:extLst>
          </p:cNvPr>
          <p:cNvSpPr/>
          <p:nvPr/>
        </p:nvSpPr>
        <p:spPr>
          <a:xfrm>
            <a:off x="412230" y="1511871"/>
            <a:ext cx="10641638" cy="4467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900" tIns="32900" rIns="32900" bIns="329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Committee: 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Started a Legislative and Advocacy Committee in 2024 to organize around the State Policy work and grew to Federal Policy and National Plan.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lang="en-US" sz="22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PAME Policy Pillars: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Educate</a:t>
            </a:r>
            <a:r>
              <a:rPr lang="en-US" sz="2200" dirty="0"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Elevate the issue of epilepsy mortality and the policy changes needed to save lives – your experience informs policymaking!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Advocate</a:t>
            </a:r>
            <a:r>
              <a:rPr lang="en-US" sz="2200" dirty="0">
                <a:latin typeface="Trebuchet MS"/>
                <a:ea typeface="Trebuchet MS"/>
                <a:cs typeface="Trebuchet MS"/>
                <a:sym typeface="Trebuchet MS"/>
              </a:rPr>
              <a:t>: Champion policy changes that make a difference in epilepsy mortality – can range from funding needs, to legislation, to insurance coverage changes.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endParaRPr sz="22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Build Community: 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Our voices are stronger together! When policymakers hear the same need expressed repeatedly, that’s when the change happens – together we’re making a difference!</a:t>
            </a:r>
            <a:endParaRPr lang="en-US" sz="2200" b="1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86917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959571" cy="86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4400"/>
              <a:buFont typeface="Trebuchet MS"/>
              <a:buNone/>
            </a:pPr>
            <a:r>
              <a:rPr lang="en-US"/>
              <a:t>State Advocacy Toolkit</a:t>
            </a:r>
            <a:endParaRPr/>
          </a:p>
        </p:txBody>
      </p:sp>
      <p:pic>
        <p:nvPicPr>
          <p:cNvPr id="121" name="Google Shape;121;p5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681" t="12308" r="14422"/>
          <a:stretch/>
        </p:blipFill>
        <p:spPr>
          <a:xfrm>
            <a:off x="994230" y="1393447"/>
            <a:ext cx="2809664" cy="36957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" name="Google Shape;122;p5" descr="A screenshot of a web p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3124" t="11281" r="13798" b="2125"/>
          <a:stretch/>
        </p:blipFill>
        <p:spPr>
          <a:xfrm>
            <a:off x="4655416" y="1393447"/>
            <a:ext cx="2947920" cy="371475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5" descr="A screenshot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4837" t="11134" r="14266"/>
          <a:stretch/>
        </p:blipFill>
        <p:spPr>
          <a:xfrm>
            <a:off x="8425388" y="1393447"/>
            <a:ext cx="2809665" cy="37451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4" name="Google Shape;124;p5"/>
          <p:cNvSpPr txBox="1"/>
          <p:nvPr/>
        </p:nvSpPr>
        <p:spPr>
          <a:xfrm>
            <a:off x="994231" y="5458691"/>
            <a:ext cx="102408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pameonline.org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sudep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-legislative-toolkit/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E46391C4-88FE-DBAD-9BAE-BED66F8D8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>
            <a:extLst>
              <a:ext uri="{FF2B5EF4-FFF2-40B4-BE49-F238E27FC236}">
                <a16:creationId xmlns:a16="http://schemas.microsoft.com/office/drawing/2014/main" id="{4AAFDA97-094A-21F8-4E57-18853BCC7E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058" y="293706"/>
            <a:ext cx="7959571" cy="86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4400"/>
              <a:buFont typeface="Trebuchet MS"/>
              <a:buNone/>
            </a:pPr>
            <a:r>
              <a:rPr lang="en-US" dirty="0"/>
              <a:t>July PAME Hill Day!</a:t>
            </a:r>
            <a:endParaRPr dirty="0"/>
          </a:p>
        </p:txBody>
      </p:sp>
      <p:pic>
        <p:nvPicPr>
          <p:cNvPr id="2" name="Picture 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6AA5AC6-6D60-A27F-BF47-F4FC992B6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9"/>
          <a:stretch>
            <a:fillRect/>
          </a:stretch>
        </p:blipFill>
        <p:spPr>
          <a:xfrm>
            <a:off x="727617" y="1705326"/>
            <a:ext cx="4177653" cy="2928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AABA3-9CED-E606-B620-C8C75E35B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782" y="2550796"/>
            <a:ext cx="6312973" cy="36508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B5B441-4F3C-DB99-871E-D43C43F77B10}"/>
              </a:ext>
            </a:extLst>
          </p:cNvPr>
          <p:cNvSpPr txBox="1"/>
          <p:nvPr/>
        </p:nvSpPr>
        <p:spPr>
          <a:xfrm>
            <a:off x="5142510" y="1548909"/>
            <a:ext cx="6104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r>
              <a:rPr lang="en-US" sz="2000" b="1" i="0" u="none" strike="noStrike" cap="none" dirty="0">
                <a:solidFill>
                  <a:srgbClr val="800080"/>
                </a:solidFill>
                <a:latin typeface="Trebuchet MS"/>
                <a:ea typeface="Trebuchet MS"/>
                <a:cs typeface="Trebuchet MS"/>
                <a:sym typeface="Trebuchet MS"/>
              </a:rPr>
              <a:t>YOU can influence policy change.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r>
              <a:rPr lang="en-US" sz="2000" b="1" i="0" u="none" strike="noStrike" cap="none" dirty="0">
                <a:solidFill>
                  <a:srgbClr val="800080"/>
                </a:solidFill>
                <a:latin typeface="Trebuchet MS"/>
                <a:ea typeface="Trebuchet MS"/>
                <a:cs typeface="Trebuchet MS"/>
                <a:sym typeface="Trebuchet MS"/>
              </a:rPr>
              <a:t>YOUR story matters!</a:t>
            </a:r>
            <a:endParaRPr lang="en-U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A884B-0CEB-EA41-635D-0D1A1B5E969C}"/>
              </a:ext>
            </a:extLst>
          </p:cNvPr>
          <p:cNvSpPr txBox="1"/>
          <p:nvPr/>
        </p:nvSpPr>
        <p:spPr>
          <a:xfrm>
            <a:off x="235058" y="5176438"/>
            <a:ext cx="48952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r>
              <a:rPr lang="en-US" sz="2000" b="1" i="0" u="none" strike="noStrike" cap="none" dirty="0">
                <a:solidFill>
                  <a:srgbClr val="800080"/>
                </a:solidFill>
                <a:latin typeface="Trebuchet MS"/>
                <a:ea typeface="Trebuchet MS"/>
                <a:cs typeface="Trebuchet MS"/>
                <a:sym typeface="Trebuchet MS"/>
              </a:rPr>
              <a:t>26 Meetings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</a:pPr>
            <a:r>
              <a:rPr lang="en-US" sz="2000" b="1" dirty="0">
                <a:solidFill>
                  <a:srgbClr val="800080"/>
                </a:solidFill>
                <a:latin typeface="Trebuchet MS"/>
                <a:sym typeface="Trebuchet MS"/>
              </a:rPr>
              <a:t>20 PAME Members</a:t>
            </a:r>
            <a:endParaRPr lang="en-U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741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"/>
          <p:cNvSpPr txBox="1">
            <a:spLocks noGrp="1"/>
          </p:cNvSpPr>
          <p:nvPr>
            <p:ph type="title"/>
          </p:nvPr>
        </p:nvSpPr>
        <p:spPr>
          <a:xfrm>
            <a:off x="110000" y="246425"/>
            <a:ext cx="67254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4400"/>
              <a:buFont typeface="Trebuchet MS"/>
              <a:buNone/>
            </a:pPr>
            <a:r>
              <a:rPr lang="en-US" dirty="0"/>
              <a:t>Federal One Pagers</a:t>
            </a:r>
            <a:endParaRPr dirty="0"/>
          </a:p>
        </p:txBody>
      </p:sp>
      <p:pic>
        <p:nvPicPr>
          <p:cNvPr id="196" name="Google Shape;196;p4" title="Federal.png"/>
          <p:cNvPicPr preferRelativeResize="0"/>
          <p:nvPr/>
        </p:nvPicPr>
        <p:blipFill rotWithShape="1">
          <a:blip r:embed="rId3">
            <a:alphaModFix/>
          </a:blip>
          <a:srcRect l="1941" r="1941"/>
          <a:stretch/>
        </p:blipFill>
        <p:spPr>
          <a:xfrm>
            <a:off x="8514522" y="1069355"/>
            <a:ext cx="3370604" cy="48808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210;g35f403e3f97_0_91" title="T1.png">
            <a:extLst>
              <a:ext uri="{FF2B5EF4-FFF2-40B4-BE49-F238E27FC236}">
                <a16:creationId xmlns:a16="http://schemas.microsoft.com/office/drawing/2014/main" id="{E8D0C822-85D3-8AFD-EA42-57182F226F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28" r="1028"/>
          <a:stretch/>
        </p:blipFill>
        <p:spPr>
          <a:xfrm>
            <a:off x="430696" y="1144895"/>
            <a:ext cx="3622068" cy="47101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2D1D96-0012-AE02-5285-AF0B465E9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851" y="1144895"/>
            <a:ext cx="3741581" cy="47101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F749B67A-B15A-0508-6285-EDD08C72F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>
            <a:extLst>
              <a:ext uri="{FF2B5EF4-FFF2-40B4-BE49-F238E27FC236}">
                <a16:creationId xmlns:a16="http://schemas.microsoft.com/office/drawing/2014/main" id="{D6EA92CC-DB3F-A6E5-0CB4-FB107F46AC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058" y="293706"/>
            <a:ext cx="8329822" cy="86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4400"/>
              <a:buFont typeface="Trebuchet MS"/>
              <a:buNone/>
            </a:pPr>
            <a:r>
              <a:rPr lang="en-US" dirty="0"/>
              <a:t>Virtual Congressional Briefing.</a:t>
            </a:r>
            <a:endParaRPr dirty="0"/>
          </a:p>
        </p:txBody>
      </p:sp>
      <p:pic>
        <p:nvPicPr>
          <p:cNvPr id="5" name="Picture 4" descr="A person smiling with a qr code&#10;&#10;AI-generated content may be incorrect.">
            <a:extLst>
              <a:ext uri="{FF2B5EF4-FFF2-40B4-BE49-F238E27FC236}">
                <a16:creationId xmlns:a16="http://schemas.microsoft.com/office/drawing/2014/main" id="{6824E501-0BC1-0746-DE49-3768CF94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01" y="1162577"/>
            <a:ext cx="5695423" cy="5695423"/>
          </a:xfrm>
          <a:prstGeom prst="rect">
            <a:avLst/>
          </a:prstGeom>
        </p:spPr>
      </p:pic>
      <p:sp>
        <p:nvSpPr>
          <p:cNvPr id="8" name="Google Shape;230;p34">
            <a:extLst>
              <a:ext uri="{FF2B5EF4-FFF2-40B4-BE49-F238E27FC236}">
                <a16:creationId xmlns:a16="http://schemas.microsoft.com/office/drawing/2014/main" id="{D382E3CE-50E7-12F1-3920-4B13C016F4C7}"/>
              </a:ext>
            </a:extLst>
          </p:cNvPr>
          <p:cNvSpPr/>
          <p:nvPr/>
        </p:nvSpPr>
        <p:spPr>
          <a:xfrm>
            <a:off x="6432261" y="2330462"/>
            <a:ext cx="5332038" cy="2774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900" tIns="32900" rIns="32900" bIns="32900" anchor="t" anchorCtr="0">
            <a:spAutoFit/>
          </a:bodyPr>
          <a:lstStyle/>
          <a:p>
            <a:pPr marL="342900" lvl="0" indent="-342900">
              <a:buSzPts val="2200"/>
              <a:buFont typeface="Arial"/>
              <a:buChar char="•"/>
            </a:pPr>
            <a:r>
              <a:rPr lang="en-US" sz="2200" i="0" u="none" strike="noStrike" cap="none" dirty="0">
                <a:solidFill>
                  <a:schemeClr val="tx1"/>
                </a:solidFill>
                <a:latin typeface="Trebuchet MS" panose="020B0703020202090204" pitchFamily="34" charset="0"/>
                <a:ea typeface="Trebuchet MS"/>
                <a:cs typeface="Trebuchet MS"/>
                <a:sym typeface="Trebuchet MS"/>
              </a:rPr>
              <a:t>Partnered with Co-Chairs of </a:t>
            </a:r>
            <a:r>
              <a:rPr lang="en-US" sz="2200" dirty="0">
                <a:solidFill>
                  <a:schemeClr val="tx1"/>
                </a:solidFill>
                <a:latin typeface="Trebuchet MS" panose="020B0703020202090204" pitchFamily="34" charset="0"/>
              </a:rPr>
              <a:t>Congressional Epilepsy Caucus</a:t>
            </a:r>
          </a:p>
          <a:p>
            <a:pPr marL="342900" lvl="0" indent="-342900"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tx1"/>
                </a:solidFill>
                <a:latin typeface="Trebuchet MS" panose="020B0703020202090204" pitchFamily="34" charset="0"/>
                <a:ea typeface="Quattrocento Sans"/>
                <a:cs typeface="Quattrocento Sans"/>
                <a:sym typeface="Quattrocento Sans"/>
              </a:rPr>
              <a:t>Collaborated with other Epilepsy Organizations and Medical Professionals</a:t>
            </a:r>
          </a:p>
          <a:p>
            <a:pPr marL="342900" lvl="0" indent="-342900">
              <a:buSzPts val="2200"/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  <a:latin typeface="Trebuchet MS" panose="020B0703020202090204" pitchFamily="34" charset="0"/>
                <a:ea typeface="Quattrocento Sans"/>
                <a:cs typeface="Quattrocento Sans"/>
                <a:sym typeface="Quattrocento Sans"/>
              </a:rPr>
              <a:t>255 registered, 150 attendees!</a:t>
            </a:r>
          </a:p>
          <a:p>
            <a:pPr marL="342900" lvl="0" indent="-342900">
              <a:buSzPts val="22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tx1"/>
                </a:solidFill>
                <a:latin typeface="Trebuchet MS" panose="020B0703020202090204" pitchFamily="34" charset="0"/>
                <a:ea typeface="Quattrocento Sans"/>
                <a:cs typeface="Quattrocento Sans"/>
                <a:sym typeface="Quattrocento Sans"/>
              </a:rPr>
              <a:t>112 views </a:t>
            </a:r>
            <a:r>
              <a:rPr lang="en-US" sz="2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Quattrocento Sans"/>
                <a:cs typeface="Quattrocento Sans"/>
                <a:sym typeface="Quattrocento Sans"/>
              </a:rPr>
              <a:t>on </a:t>
            </a:r>
            <a:r>
              <a:rPr lang="en-US" sz="2200">
                <a:solidFill>
                  <a:schemeClr val="tx1"/>
                </a:solidFill>
                <a:latin typeface="Trebuchet MS" panose="020B0703020202090204" pitchFamily="34" charset="0"/>
                <a:ea typeface="Quattrocento Sans"/>
                <a:cs typeface="Quattrocento Sans"/>
                <a:sym typeface="Quattrocento Sans"/>
              </a:rPr>
              <a:t>YouTube!</a:t>
            </a:r>
            <a:endParaRPr lang="en-US" sz="2200" b="0" i="0" u="none" strike="noStrike" cap="none" dirty="0">
              <a:solidFill>
                <a:schemeClr val="tx1"/>
              </a:solidFill>
              <a:latin typeface="Trebuchet MS" panose="020B0703020202090204" pitchFamily="34" charset="0"/>
              <a:ea typeface="Quattrocento Sans"/>
              <a:cs typeface="Quattrocento Sans"/>
              <a:sym typeface="Quattrocento Sans"/>
            </a:endParaRPr>
          </a:p>
          <a:p>
            <a:pPr marL="342900" lvl="0" indent="-342900">
              <a:buSzPts val="2200"/>
              <a:buFont typeface="Arial"/>
              <a:buChar char="•"/>
            </a:pPr>
            <a:endParaRPr sz="2200" b="0" i="0" u="none" strike="noStrike" cap="none" dirty="0">
              <a:solidFill>
                <a:srgbClr val="55555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92689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xfrm>
            <a:off x="358623" y="441987"/>
            <a:ext cx="7959571" cy="86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2666"/>
              </a:buClr>
              <a:buSzPts val="4400"/>
              <a:buFont typeface="Trebuchet MS"/>
              <a:buNone/>
            </a:pPr>
            <a:r>
              <a:rPr lang="en-US" dirty="0"/>
              <a:t>PAME’s Impact</a:t>
            </a:r>
            <a:endParaRPr dirty="0"/>
          </a:p>
        </p:txBody>
      </p:sp>
      <p:sp>
        <p:nvSpPr>
          <p:cNvPr id="230" name="Google Shape;230;p34"/>
          <p:cNvSpPr/>
          <p:nvPr/>
        </p:nvSpPr>
        <p:spPr>
          <a:xfrm>
            <a:off x="427701" y="1492535"/>
            <a:ext cx="6054583" cy="2682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900" tIns="32900" rIns="32900" bIns="329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Multiple Sign-Ons to National Plan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dirty="0">
                <a:latin typeface="Trebuchet MS"/>
                <a:sym typeface="Trebuchet MS"/>
              </a:rPr>
              <a:t>Community Building &amp; Collaboration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dirty="0">
                <a:latin typeface="Trebuchet MS"/>
                <a:sym typeface="Trebuchet MS"/>
              </a:rPr>
              <a:t>Elevating Epilepsy Mortality Issue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Trebuchet MS"/>
                <a:ea typeface="Arial"/>
                <a:cs typeface="Arial"/>
                <a:sym typeface="Trebuchet MS"/>
              </a:rPr>
              <a:t>Being a Resource to Community Members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dirty="0">
                <a:latin typeface="Trebuchet MS"/>
                <a:sym typeface="Trebuchet MS"/>
              </a:rPr>
              <a:t>Continued Outreach to Representatives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Trebuchet MS"/>
                <a:ea typeface="Arial"/>
                <a:cs typeface="Arial"/>
                <a:sym typeface="Trebuchet MS"/>
              </a:rPr>
              <a:t>Building </a:t>
            </a:r>
            <a:r>
              <a:rPr lang="en-US" sz="2200" dirty="0">
                <a:latin typeface="Trebuchet MS"/>
                <a:sym typeface="Trebuchet MS"/>
              </a:rPr>
              <a:t>a State Policy Strategy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553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rgbClr val="55555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3DB8A2A-2690-EBAD-54FD-32B180329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189" y="37498"/>
            <a:ext cx="4308811" cy="4530003"/>
          </a:xfrm>
          <a:prstGeom prst="rect">
            <a:avLst/>
          </a:prstGeom>
        </p:spPr>
      </p:pic>
      <p:pic>
        <p:nvPicPr>
          <p:cNvPr id="5" name="Picture 4" descr="A group of people standing in front of flags&#10;&#10;AI-generated content may be incorrect.">
            <a:extLst>
              <a:ext uri="{FF2B5EF4-FFF2-40B4-BE49-F238E27FC236}">
                <a16:creationId xmlns:a16="http://schemas.microsoft.com/office/drawing/2014/main" id="{385890B9-51AC-15B6-0C97-22B49D4E1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957" b="8817"/>
          <a:stretch>
            <a:fillRect/>
          </a:stretch>
        </p:blipFill>
        <p:spPr>
          <a:xfrm>
            <a:off x="5028586" y="3374371"/>
            <a:ext cx="3967930" cy="33450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239</Words>
  <Application>Microsoft Macintosh PowerPoint</Application>
  <PresentationFormat>Widescreen</PresentationFormat>
  <Paragraphs>35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Trebuchet MS</vt:lpstr>
      <vt:lpstr>Calibri</vt:lpstr>
      <vt:lpstr>Quattrocento Sans</vt:lpstr>
      <vt:lpstr>Office Theme</vt:lpstr>
      <vt:lpstr>PowerPoint Presentation</vt:lpstr>
      <vt:lpstr>PAME &amp; Advocacy </vt:lpstr>
      <vt:lpstr>State Advocacy Toolkit</vt:lpstr>
      <vt:lpstr>July PAME Hill Day!</vt:lpstr>
      <vt:lpstr>Federal One Pagers</vt:lpstr>
      <vt:lpstr>Virtual Congressional Briefing.</vt:lpstr>
      <vt:lpstr>PAME’s 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Gramiak</dc:creator>
  <cp:lastModifiedBy>Alison Kukla</cp:lastModifiedBy>
  <cp:revision>8</cp:revision>
  <dcterms:created xsi:type="dcterms:W3CDTF">2021-02-15T15:03:27Z</dcterms:created>
  <dcterms:modified xsi:type="dcterms:W3CDTF">2025-09-20T15:55:09Z</dcterms:modified>
</cp:coreProperties>
</file>