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notesMasterIdLst>
    <p:notesMasterId r:id="rId10"/>
  </p:notesMasterIdLst>
  <p:sldIdLst>
    <p:sldId id="257" r:id="rId5"/>
    <p:sldId id="491" r:id="rId6"/>
    <p:sldId id="492" r:id="rId7"/>
    <p:sldId id="494" r:id="rId8"/>
    <p:sldId id="49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EC56CC6-5759-6A20-28EA-232870CAEE0C}" name="Laura Lubbers" initials="LL" userId="S::Laura.Lubbers@cureepilepsy.org::90c89141-e991-4f2a-a44d-7df0b0f9318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DBC7F9-0531-4892-A6F6-8DBB34A8FB4F}" v="200" dt="2025-09-24T23:49:59.0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710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Lubbers" userId="90c89141-e991-4f2a-a44d-7df0b0f9318b" providerId="ADAL" clId="{6B9157B6-C8FE-430D-AF6C-75DD2BBABB80}"/>
    <pc:docChg chg="undo custSel addSld delSld modSld sldOrd delMainMaster">
      <pc:chgData name="Laura Lubbers" userId="90c89141-e991-4f2a-a44d-7df0b0f9318b" providerId="ADAL" clId="{6B9157B6-C8FE-430D-AF6C-75DD2BBABB80}" dt="2025-09-25T20:03:38.851" v="2201" actId="47"/>
      <pc:docMkLst>
        <pc:docMk/>
      </pc:docMkLst>
      <pc:sldChg chg="add del">
        <pc:chgData name="Laura Lubbers" userId="90c89141-e991-4f2a-a44d-7df0b0f9318b" providerId="ADAL" clId="{6B9157B6-C8FE-430D-AF6C-75DD2BBABB80}" dt="2025-09-24T13:54:29.191" v="588" actId="47"/>
        <pc:sldMkLst>
          <pc:docMk/>
          <pc:sldMk cId="3680888318" sldId="256"/>
        </pc:sldMkLst>
      </pc:sldChg>
      <pc:sldChg chg="modSp add del mod">
        <pc:chgData name="Laura Lubbers" userId="90c89141-e991-4f2a-a44d-7df0b0f9318b" providerId="ADAL" clId="{6B9157B6-C8FE-430D-AF6C-75DD2BBABB80}" dt="2025-09-24T13:21:49.113" v="39" actId="20577"/>
        <pc:sldMkLst>
          <pc:docMk/>
          <pc:sldMk cId="350731384" sldId="257"/>
        </pc:sldMkLst>
        <pc:spChg chg="mod">
          <ac:chgData name="Laura Lubbers" userId="90c89141-e991-4f2a-a44d-7df0b0f9318b" providerId="ADAL" clId="{6B9157B6-C8FE-430D-AF6C-75DD2BBABB80}" dt="2025-09-24T13:21:44.240" v="37" actId="20577"/>
          <ac:spMkLst>
            <pc:docMk/>
            <pc:sldMk cId="350731384" sldId="257"/>
            <ac:spMk id="2" creationId="{445A0074-2063-8F02-6452-1E7153E00625}"/>
          </ac:spMkLst>
        </pc:spChg>
        <pc:spChg chg="mod">
          <ac:chgData name="Laura Lubbers" userId="90c89141-e991-4f2a-a44d-7df0b0f9318b" providerId="ADAL" clId="{6B9157B6-C8FE-430D-AF6C-75DD2BBABB80}" dt="2025-09-24T13:21:49.113" v="39" actId="20577"/>
          <ac:spMkLst>
            <pc:docMk/>
            <pc:sldMk cId="350731384" sldId="257"/>
            <ac:spMk id="3" creationId="{0A655515-95BA-C5FC-7EA1-F089CDBFB45F}"/>
          </ac:spMkLst>
        </pc:spChg>
      </pc:sldChg>
      <pc:sldChg chg="del">
        <pc:chgData name="Laura Lubbers" userId="90c89141-e991-4f2a-a44d-7df0b0f9318b" providerId="ADAL" clId="{6B9157B6-C8FE-430D-AF6C-75DD2BBABB80}" dt="2025-09-24T16:29:47.561" v="934" actId="47"/>
        <pc:sldMkLst>
          <pc:docMk/>
          <pc:sldMk cId="0" sldId="264"/>
        </pc:sldMkLst>
      </pc:sldChg>
      <pc:sldChg chg="del">
        <pc:chgData name="Laura Lubbers" userId="90c89141-e991-4f2a-a44d-7df0b0f9318b" providerId="ADAL" clId="{6B9157B6-C8FE-430D-AF6C-75DD2BBABB80}" dt="2025-09-24T16:29:50.432" v="935" actId="47"/>
        <pc:sldMkLst>
          <pc:docMk/>
          <pc:sldMk cId="1964968784" sldId="484"/>
        </pc:sldMkLst>
      </pc:sldChg>
      <pc:sldChg chg="add del">
        <pc:chgData name="Laura Lubbers" userId="90c89141-e991-4f2a-a44d-7df0b0f9318b" providerId="ADAL" clId="{6B9157B6-C8FE-430D-AF6C-75DD2BBABB80}" dt="2025-09-24T16:29:42.664" v="932" actId="47"/>
        <pc:sldMkLst>
          <pc:docMk/>
          <pc:sldMk cId="1362845238" sldId="485"/>
        </pc:sldMkLst>
      </pc:sldChg>
      <pc:sldChg chg="del">
        <pc:chgData name="Laura Lubbers" userId="90c89141-e991-4f2a-a44d-7df0b0f9318b" providerId="ADAL" clId="{6B9157B6-C8FE-430D-AF6C-75DD2BBABB80}" dt="2025-09-24T16:29:44.532" v="933" actId="47"/>
        <pc:sldMkLst>
          <pc:docMk/>
          <pc:sldMk cId="656457639" sldId="488"/>
        </pc:sldMkLst>
      </pc:sldChg>
      <pc:sldChg chg="add del">
        <pc:chgData name="Laura Lubbers" userId="90c89141-e991-4f2a-a44d-7df0b0f9318b" providerId="ADAL" clId="{6B9157B6-C8FE-430D-AF6C-75DD2BBABB80}" dt="2025-09-24T16:28:32.306" v="890" actId="47"/>
        <pc:sldMkLst>
          <pc:docMk/>
          <pc:sldMk cId="1421781851" sldId="489"/>
        </pc:sldMkLst>
      </pc:sldChg>
      <pc:sldChg chg="del">
        <pc:chgData name="Laura Lubbers" userId="90c89141-e991-4f2a-a44d-7df0b0f9318b" providerId="ADAL" clId="{6B9157B6-C8FE-430D-AF6C-75DD2BBABB80}" dt="2025-09-24T13:31:22.093" v="222" actId="47"/>
        <pc:sldMkLst>
          <pc:docMk/>
          <pc:sldMk cId="476229" sldId="490"/>
        </pc:sldMkLst>
      </pc:sldChg>
      <pc:sldChg chg="addSp delSp modSp new mod chgLayout">
        <pc:chgData name="Laura Lubbers" userId="90c89141-e991-4f2a-a44d-7df0b0f9318b" providerId="ADAL" clId="{6B9157B6-C8FE-430D-AF6C-75DD2BBABB80}" dt="2025-09-24T23:46:27.889" v="2156" actId="20577"/>
        <pc:sldMkLst>
          <pc:docMk/>
          <pc:sldMk cId="475496020" sldId="491"/>
        </pc:sldMkLst>
        <pc:spChg chg="del mod ord">
          <ac:chgData name="Laura Lubbers" userId="90c89141-e991-4f2a-a44d-7df0b0f9318b" providerId="ADAL" clId="{6B9157B6-C8FE-430D-AF6C-75DD2BBABB80}" dt="2025-09-24T13:22:10.050" v="41" actId="700"/>
          <ac:spMkLst>
            <pc:docMk/>
            <pc:sldMk cId="475496020" sldId="491"/>
            <ac:spMk id="2" creationId="{363CB20D-AE77-F67B-A2B3-D03EB5755B36}"/>
          </ac:spMkLst>
        </pc:spChg>
        <pc:spChg chg="del mod ord">
          <ac:chgData name="Laura Lubbers" userId="90c89141-e991-4f2a-a44d-7df0b0f9318b" providerId="ADAL" clId="{6B9157B6-C8FE-430D-AF6C-75DD2BBABB80}" dt="2025-09-24T13:22:10.050" v="41" actId="700"/>
          <ac:spMkLst>
            <pc:docMk/>
            <pc:sldMk cId="475496020" sldId="491"/>
            <ac:spMk id="3" creationId="{FF4F4561-DFF8-2D7A-2382-9672DE60C65B}"/>
          </ac:spMkLst>
        </pc:spChg>
        <pc:spChg chg="del">
          <ac:chgData name="Laura Lubbers" userId="90c89141-e991-4f2a-a44d-7df0b0f9318b" providerId="ADAL" clId="{6B9157B6-C8FE-430D-AF6C-75DD2BBABB80}" dt="2025-09-24T13:22:10.050" v="41" actId="700"/>
          <ac:spMkLst>
            <pc:docMk/>
            <pc:sldMk cId="475496020" sldId="491"/>
            <ac:spMk id="4" creationId="{31F5B7E6-57FB-2FB9-5134-45B26B3DCEE0}"/>
          </ac:spMkLst>
        </pc:spChg>
        <pc:spChg chg="add mod ord">
          <ac:chgData name="Laura Lubbers" userId="90c89141-e991-4f2a-a44d-7df0b0f9318b" providerId="ADAL" clId="{6B9157B6-C8FE-430D-AF6C-75DD2BBABB80}" dt="2025-09-24T23:46:27.889" v="2156" actId="20577"/>
          <ac:spMkLst>
            <pc:docMk/>
            <pc:sldMk cId="475496020" sldId="491"/>
            <ac:spMk id="5" creationId="{74F678AE-1F4E-7940-88B3-FF383DB2BC61}"/>
          </ac:spMkLst>
        </pc:spChg>
        <pc:spChg chg="add del mod ord">
          <ac:chgData name="Laura Lubbers" userId="90c89141-e991-4f2a-a44d-7df0b0f9318b" providerId="ADAL" clId="{6B9157B6-C8FE-430D-AF6C-75DD2BBABB80}" dt="2025-09-24T23:05:49.064" v="1673" actId="478"/>
          <ac:spMkLst>
            <pc:docMk/>
            <pc:sldMk cId="475496020" sldId="491"/>
            <ac:spMk id="6" creationId="{22796097-DCD1-CC61-5D91-A2C6DCC1617A}"/>
          </ac:spMkLst>
        </pc:spChg>
        <pc:spChg chg="add del mod">
          <ac:chgData name="Laura Lubbers" userId="90c89141-e991-4f2a-a44d-7df0b0f9318b" providerId="ADAL" clId="{6B9157B6-C8FE-430D-AF6C-75DD2BBABB80}" dt="2025-09-24T23:05:53.371" v="1674" actId="478"/>
          <ac:spMkLst>
            <pc:docMk/>
            <pc:sldMk cId="475496020" sldId="491"/>
            <ac:spMk id="7" creationId="{DFE8DF1A-8BAD-36FC-B906-660D309C13AD}"/>
          </ac:spMkLst>
        </pc:spChg>
        <pc:spChg chg="add mod">
          <ac:chgData name="Laura Lubbers" userId="90c89141-e991-4f2a-a44d-7df0b0f9318b" providerId="ADAL" clId="{6B9157B6-C8FE-430D-AF6C-75DD2BBABB80}" dt="2025-09-24T23:28:24.503" v="1965" actId="1035"/>
          <ac:spMkLst>
            <pc:docMk/>
            <pc:sldMk cId="475496020" sldId="491"/>
            <ac:spMk id="8" creationId="{A3CBE541-C199-9E59-28F3-20ABE7B25494}"/>
          </ac:spMkLst>
        </pc:spChg>
        <pc:spChg chg="add mod">
          <ac:chgData name="Laura Lubbers" userId="90c89141-e991-4f2a-a44d-7df0b0f9318b" providerId="ADAL" clId="{6B9157B6-C8FE-430D-AF6C-75DD2BBABB80}" dt="2025-09-24T23:29:06.385" v="2014" actId="1037"/>
          <ac:spMkLst>
            <pc:docMk/>
            <pc:sldMk cId="475496020" sldId="491"/>
            <ac:spMk id="11" creationId="{0C5C8BDA-AF4E-45D2-2249-4BF641406923}"/>
          </ac:spMkLst>
        </pc:spChg>
        <pc:spChg chg="add mod">
          <ac:chgData name="Laura Lubbers" userId="90c89141-e991-4f2a-a44d-7df0b0f9318b" providerId="ADAL" clId="{6B9157B6-C8FE-430D-AF6C-75DD2BBABB80}" dt="2025-09-24T23:28:34.357" v="1983" actId="1038"/>
          <ac:spMkLst>
            <pc:docMk/>
            <pc:sldMk cId="475496020" sldId="491"/>
            <ac:spMk id="12" creationId="{8CD628D1-F586-553E-8CBD-FBC1A3B47E47}"/>
          </ac:spMkLst>
        </pc:spChg>
        <pc:picChg chg="add mod modCrop">
          <ac:chgData name="Laura Lubbers" userId="90c89141-e991-4f2a-a44d-7df0b0f9318b" providerId="ADAL" clId="{6B9157B6-C8FE-430D-AF6C-75DD2BBABB80}" dt="2025-09-24T23:29:00.107" v="1998" actId="1035"/>
          <ac:picMkLst>
            <pc:docMk/>
            <pc:sldMk cId="475496020" sldId="491"/>
            <ac:picMk id="10" creationId="{0B19BE9D-4F1E-C88C-F3F6-D7CC1F99EF6C}"/>
          </ac:picMkLst>
        </pc:picChg>
        <pc:picChg chg="add mod">
          <ac:chgData name="Laura Lubbers" userId="90c89141-e991-4f2a-a44d-7df0b0f9318b" providerId="ADAL" clId="{6B9157B6-C8FE-430D-AF6C-75DD2BBABB80}" dt="2025-09-24T23:28:06.919" v="1957" actId="1076"/>
          <ac:picMkLst>
            <pc:docMk/>
            <pc:sldMk cId="475496020" sldId="491"/>
            <ac:picMk id="14" creationId="{3A0550E0-19EC-2FDF-C020-277737742EF2}"/>
          </ac:picMkLst>
        </pc:picChg>
        <pc:picChg chg="add mod">
          <ac:chgData name="Laura Lubbers" userId="90c89141-e991-4f2a-a44d-7df0b0f9318b" providerId="ADAL" clId="{6B9157B6-C8FE-430D-AF6C-75DD2BBABB80}" dt="2025-09-24T23:10:36.754" v="1760" actId="12788"/>
          <ac:picMkLst>
            <pc:docMk/>
            <pc:sldMk cId="475496020" sldId="491"/>
            <ac:picMk id="2050" creationId="{267A10DE-C252-DD57-065F-C857FB6B6280}"/>
          </ac:picMkLst>
        </pc:picChg>
        <pc:picChg chg="add mod">
          <ac:chgData name="Laura Lubbers" userId="90c89141-e991-4f2a-a44d-7df0b0f9318b" providerId="ADAL" clId="{6B9157B6-C8FE-430D-AF6C-75DD2BBABB80}" dt="2025-09-24T23:29:00.107" v="1998" actId="1035"/>
          <ac:picMkLst>
            <pc:docMk/>
            <pc:sldMk cId="475496020" sldId="491"/>
            <ac:picMk id="2052" creationId="{1352D24C-1FF7-C4F3-C1A9-21A2032DC325}"/>
          </ac:picMkLst>
        </pc:picChg>
        <pc:picChg chg="add mod">
          <ac:chgData name="Laura Lubbers" userId="90c89141-e991-4f2a-a44d-7df0b0f9318b" providerId="ADAL" clId="{6B9157B6-C8FE-430D-AF6C-75DD2BBABB80}" dt="2025-09-24T23:28:04.304" v="1956" actId="1076"/>
          <ac:picMkLst>
            <pc:docMk/>
            <pc:sldMk cId="475496020" sldId="491"/>
            <ac:picMk id="2054" creationId="{9EF5220D-172B-E12F-3ACA-6B5DB03C7E82}"/>
          </ac:picMkLst>
        </pc:picChg>
        <pc:picChg chg="add del">
          <ac:chgData name="Laura Lubbers" userId="90c89141-e991-4f2a-a44d-7df0b0f9318b" providerId="ADAL" clId="{6B9157B6-C8FE-430D-AF6C-75DD2BBABB80}" dt="2025-09-24T23:23:43.634" v="1804" actId="478"/>
          <ac:picMkLst>
            <pc:docMk/>
            <pc:sldMk cId="475496020" sldId="491"/>
            <ac:picMk id="2056" creationId="{4AB802E2-25A0-C7FB-3D84-7BB47CA03D2A}"/>
          </ac:picMkLst>
        </pc:picChg>
      </pc:sldChg>
      <pc:sldChg chg="addSp delSp modSp new mod">
        <pc:chgData name="Laura Lubbers" userId="90c89141-e991-4f2a-a44d-7df0b0f9318b" providerId="ADAL" clId="{6B9157B6-C8FE-430D-AF6C-75DD2BBABB80}" dt="2025-09-24T23:46:41.300" v="2174" actId="1036"/>
        <pc:sldMkLst>
          <pc:docMk/>
          <pc:sldMk cId="1205972978" sldId="492"/>
        </pc:sldMkLst>
        <pc:spChg chg="mod">
          <ac:chgData name="Laura Lubbers" userId="90c89141-e991-4f2a-a44d-7df0b0f9318b" providerId="ADAL" clId="{6B9157B6-C8FE-430D-AF6C-75DD2BBABB80}" dt="2025-09-24T23:46:41.300" v="2174" actId="1036"/>
          <ac:spMkLst>
            <pc:docMk/>
            <pc:sldMk cId="1205972978" sldId="492"/>
            <ac:spMk id="2" creationId="{001DF6E0-3DC1-CA4A-5E86-AC28A92797AD}"/>
          </ac:spMkLst>
        </pc:spChg>
        <pc:spChg chg="del">
          <ac:chgData name="Laura Lubbers" userId="90c89141-e991-4f2a-a44d-7df0b0f9318b" providerId="ADAL" clId="{6B9157B6-C8FE-430D-AF6C-75DD2BBABB80}" dt="2025-09-24T13:26:38.904" v="204" actId="478"/>
          <ac:spMkLst>
            <pc:docMk/>
            <pc:sldMk cId="1205972978" sldId="492"/>
            <ac:spMk id="3" creationId="{B1CFB834-8EA2-761A-1A8D-7B3DB5D00682}"/>
          </ac:spMkLst>
        </pc:spChg>
        <pc:spChg chg="add mod">
          <ac:chgData name="Laura Lubbers" userId="90c89141-e991-4f2a-a44d-7df0b0f9318b" providerId="ADAL" clId="{6B9157B6-C8FE-430D-AF6C-75DD2BBABB80}" dt="2025-09-24T20:01:41.335" v="1118" actId="1035"/>
          <ac:spMkLst>
            <pc:docMk/>
            <pc:sldMk cId="1205972978" sldId="492"/>
            <ac:spMk id="11" creationId="{2F1B7016-56CA-657B-FF54-2145234E4B56}"/>
          </ac:spMkLst>
        </pc:spChg>
        <pc:picChg chg="add mod modCrop">
          <ac:chgData name="Laura Lubbers" userId="90c89141-e991-4f2a-a44d-7df0b0f9318b" providerId="ADAL" clId="{6B9157B6-C8FE-430D-AF6C-75DD2BBABB80}" dt="2025-09-24T20:01:18.331" v="1073" actId="14100"/>
          <ac:picMkLst>
            <pc:docMk/>
            <pc:sldMk cId="1205972978" sldId="492"/>
            <ac:picMk id="6" creationId="{0F9F1D6D-ABC6-3612-1826-2383387A4FB1}"/>
          </ac:picMkLst>
        </pc:picChg>
        <pc:picChg chg="add mod modCrop">
          <ac:chgData name="Laura Lubbers" userId="90c89141-e991-4f2a-a44d-7df0b0f9318b" providerId="ADAL" clId="{6B9157B6-C8FE-430D-AF6C-75DD2BBABB80}" dt="2025-09-24T20:01:28.436" v="1087" actId="1036"/>
          <ac:picMkLst>
            <pc:docMk/>
            <pc:sldMk cId="1205972978" sldId="492"/>
            <ac:picMk id="8" creationId="{FF0AD7E6-A8EC-1F88-2A14-98C420A817A4}"/>
          </ac:picMkLst>
        </pc:picChg>
        <pc:picChg chg="add mod modCrop">
          <ac:chgData name="Laura Lubbers" userId="90c89141-e991-4f2a-a44d-7df0b0f9318b" providerId="ADAL" clId="{6B9157B6-C8FE-430D-AF6C-75DD2BBABB80}" dt="2025-09-24T20:01:07.595" v="1072" actId="1076"/>
          <ac:picMkLst>
            <pc:docMk/>
            <pc:sldMk cId="1205972978" sldId="492"/>
            <ac:picMk id="10" creationId="{3B6DF0D6-3368-AB0D-8D00-91B02518A321}"/>
          </ac:picMkLst>
        </pc:picChg>
      </pc:sldChg>
      <pc:sldChg chg="modSp new add del mod ord modShow">
        <pc:chgData name="Laura Lubbers" userId="90c89141-e991-4f2a-a44d-7df0b0f9318b" providerId="ADAL" clId="{6B9157B6-C8FE-430D-AF6C-75DD2BBABB80}" dt="2025-09-25T20:03:38.851" v="2201" actId="47"/>
        <pc:sldMkLst>
          <pc:docMk/>
          <pc:sldMk cId="615902630" sldId="493"/>
        </pc:sldMkLst>
        <pc:spChg chg="mod">
          <ac:chgData name="Laura Lubbers" userId="90c89141-e991-4f2a-a44d-7df0b0f9318b" providerId="ADAL" clId="{6B9157B6-C8FE-430D-AF6C-75DD2BBABB80}" dt="2025-09-24T13:40:54.872" v="294" actId="20577"/>
          <ac:spMkLst>
            <pc:docMk/>
            <pc:sldMk cId="615902630" sldId="493"/>
            <ac:spMk id="2" creationId="{86BB2CE0-0E20-F29A-9A51-CDAF2B654C3A}"/>
          </ac:spMkLst>
        </pc:spChg>
      </pc:sldChg>
      <pc:sldChg chg="addSp delSp modSp new mod">
        <pc:chgData name="Laura Lubbers" userId="90c89141-e991-4f2a-a44d-7df0b0f9318b" providerId="ADAL" clId="{6B9157B6-C8FE-430D-AF6C-75DD2BBABB80}" dt="2025-09-24T23:51:23.399" v="2200" actId="207"/>
        <pc:sldMkLst>
          <pc:docMk/>
          <pc:sldMk cId="4239809813" sldId="494"/>
        </pc:sldMkLst>
        <pc:spChg chg="mod">
          <ac:chgData name="Laura Lubbers" userId="90c89141-e991-4f2a-a44d-7df0b0f9318b" providerId="ADAL" clId="{6B9157B6-C8FE-430D-AF6C-75DD2BBABB80}" dt="2025-09-24T23:47:05.343" v="2175" actId="403"/>
          <ac:spMkLst>
            <pc:docMk/>
            <pc:sldMk cId="4239809813" sldId="494"/>
            <ac:spMk id="2" creationId="{D0B7CC5D-9C65-B63A-A9F8-050F5A856417}"/>
          </ac:spMkLst>
        </pc:spChg>
        <pc:spChg chg="del mod">
          <ac:chgData name="Laura Lubbers" userId="90c89141-e991-4f2a-a44d-7df0b0f9318b" providerId="ADAL" clId="{6B9157B6-C8FE-430D-AF6C-75DD2BBABB80}" dt="2025-09-24T13:48:54.991" v="386" actId="931"/>
          <ac:spMkLst>
            <pc:docMk/>
            <pc:sldMk cId="4239809813" sldId="494"/>
            <ac:spMk id="3" creationId="{B646DB12-6FBB-A7C7-F4ED-C9B6DC978A84}"/>
          </ac:spMkLst>
        </pc:spChg>
        <pc:spChg chg="add del mod">
          <ac:chgData name="Laura Lubbers" userId="90c89141-e991-4f2a-a44d-7df0b0f9318b" providerId="ADAL" clId="{6B9157B6-C8FE-430D-AF6C-75DD2BBABB80}" dt="2025-09-24T20:23:59.385" v="1294" actId="478"/>
          <ac:spMkLst>
            <pc:docMk/>
            <pc:sldMk cId="4239809813" sldId="494"/>
            <ac:spMk id="15" creationId="{DA688E8C-2DFB-0FEC-4E5B-1286C73A2A88}"/>
          </ac:spMkLst>
        </pc:spChg>
        <pc:spChg chg="add del mod">
          <ac:chgData name="Laura Lubbers" userId="90c89141-e991-4f2a-a44d-7df0b0f9318b" providerId="ADAL" clId="{6B9157B6-C8FE-430D-AF6C-75DD2BBABB80}" dt="2025-09-24T20:29:46.725" v="1379" actId="478"/>
          <ac:spMkLst>
            <pc:docMk/>
            <pc:sldMk cId="4239809813" sldId="494"/>
            <ac:spMk id="16" creationId="{CE2932D0-8B0B-460E-674C-064C86FFF73B}"/>
          </ac:spMkLst>
        </pc:spChg>
        <pc:spChg chg="add del mod">
          <ac:chgData name="Laura Lubbers" userId="90c89141-e991-4f2a-a44d-7df0b0f9318b" providerId="ADAL" clId="{6B9157B6-C8FE-430D-AF6C-75DD2BBABB80}" dt="2025-09-24T20:25:59.176" v="1317" actId="478"/>
          <ac:spMkLst>
            <pc:docMk/>
            <pc:sldMk cId="4239809813" sldId="494"/>
            <ac:spMk id="17" creationId="{E34E6080-D1BA-F3FF-CC43-BA130720BFE7}"/>
          </ac:spMkLst>
        </pc:spChg>
        <pc:spChg chg="add mod">
          <ac:chgData name="Laura Lubbers" userId="90c89141-e991-4f2a-a44d-7df0b0f9318b" providerId="ADAL" clId="{6B9157B6-C8FE-430D-AF6C-75DD2BBABB80}" dt="2025-09-24T20:52:43.373" v="1382" actId="20577"/>
          <ac:spMkLst>
            <pc:docMk/>
            <pc:sldMk cId="4239809813" sldId="494"/>
            <ac:spMk id="18" creationId="{02A4D517-7340-3132-B376-F8FE86C4C75D}"/>
          </ac:spMkLst>
        </pc:spChg>
        <pc:spChg chg="add mod">
          <ac:chgData name="Laura Lubbers" userId="90c89141-e991-4f2a-a44d-7df0b0f9318b" providerId="ADAL" clId="{6B9157B6-C8FE-430D-AF6C-75DD2BBABB80}" dt="2025-09-24T23:51:23.399" v="2200" actId="207"/>
          <ac:spMkLst>
            <pc:docMk/>
            <pc:sldMk cId="4239809813" sldId="494"/>
            <ac:spMk id="19" creationId="{A020DEF7-FBF6-B8E6-C2BE-5A4BF6916755}"/>
          </ac:spMkLst>
        </pc:spChg>
        <pc:spChg chg="add del mod">
          <ac:chgData name="Laura Lubbers" userId="90c89141-e991-4f2a-a44d-7df0b0f9318b" providerId="ADAL" clId="{6B9157B6-C8FE-430D-AF6C-75DD2BBABB80}" dt="2025-09-24T20:52:31.981" v="1380" actId="478"/>
          <ac:spMkLst>
            <pc:docMk/>
            <pc:sldMk cId="4239809813" sldId="494"/>
            <ac:spMk id="21" creationId="{027B4765-88FE-1D3B-7E24-A49DA2568B17}"/>
          </ac:spMkLst>
        </pc:spChg>
        <pc:spChg chg="add mod">
          <ac:chgData name="Laura Lubbers" userId="90c89141-e991-4f2a-a44d-7df0b0f9318b" providerId="ADAL" clId="{6B9157B6-C8FE-430D-AF6C-75DD2BBABB80}" dt="2025-09-24T23:47:13.810" v="2176" actId="6549"/>
          <ac:spMkLst>
            <pc:docMk/>
            <pc:sldMk cId="4239809813" sldId="494"/>
            <ac:spMk id="25" creationId="{BBFEEF4F-8C70-E323-F3A6-713EA166A8B9}"/>
          </ac:spMkLst>
        </pc:spChg>
        <pc:picChg chg="add del mod modCrop">
          <ac:chgData name="Laura Lubbers" userId="90c89141-e991-4f2a-a44d-7df0b0f9318b" providerId="ADAL" clId="{6B9157B6-C8FE-430D-AF6C-75DD2BBABB80}" dt="2025-09-24T20:29:42.555" v="1377" actId="478"/>
          <ac:picMkLst>
            <pc:docMk/>
            <pc:sldMk cId="4239809813" sldId="494"/>
            <ac:picMk id="6" creationId="{D5D47DD0-57F9-71EE-4236-8D68301581D5}"/>
          </ac:picMkLst>
        </pc:picChg>
        <pc:picChg chg="add del mod">
          <ac:chgData name="Laura Lubbers" userId="90c89141-e991-4f2a-a44d-7df0b0f9318b" providerId="ADAL" clId="{6B9157B6-C8FE-430D-AF6C-75DD2BBABB80}" dt="2025-09-24T20:22:09.074" v="1159" actId="478"/>
          <ac:picMkLst>
            <pc:docMk/>
            <pc:sldMk cId="4239809813" sldId="494"/>
            <ac:picMk id="8" creationId="{27672FE5-42F7-512D-AA62-5775752C2D6C}"/>
          </ac:picMkLst>
        </pc:picChg>
        <pc:picChg chg="add del mod modCrop">
          <ac:chgData name="Laura Lubbers" userId="90c89141-e991-4f2a-a44d-7df0b0f9318b" providerId="ADAL" clId="{6B9157B6-C8FE-430D-AF6C-75DD2BBABB80}" dt="2025-09-24T20:28:39.690" v="1347" actId="478"/>
          <ac:picMkLst>
            <pc:docMk/>
            <pc:sldMk cId="4239809813" sldId="494"/>
            <ac:picMk id="10" creationId="{26D0F0A8-D6F3-5163-D99E-B36304887717}"/>
          </ac:picMkLst>
        </pc:picChg>
        <pc:picChg chg="add del mod modCrop">
          <ac:chgData name="Laura Lubbers" userId="90c89141-e991-4f2a-a44d-7df0b0f9318b" providerId="ADAL" clId="{6B9157B6-C8FE-430D-AF6C-75DD2BBABB80}" dt="2025-09-24T20:29:43.477" v="1378" actId="478"/>
          <ac:picMkLst>
            <pc:docMk/>
            <pc:sldMk cId="4239809813" sldId="494"/>
            <ac:picMk id="12" creationId="{B863D554-565A-6F18-0890-98BC0E6CD819}"/>
          </ac:picMkLst>
        </pc:picChg>
        <pc:picChg chg="add del mod modCrop">
          <ac:chgData name="Laura Lubbers" userId="90c89141-e991-4f2a-a44d-7df0b0f9318b" providerId="ADAL" clId="{6B9157B6-C8FE-430D-AF6C-75DD2BBABB80}" dt="2025-09-24T20:22:06.318" v="1158" actId="478"/>
          <ac:picMkLst>
            <pc:docMk/>
            <pc:sldMk cId="4239809813" sldId="494"/>
            <ac:picMk id="14" creationId="{3B2A362A-F191-50FE-61C6-D9AC6D4756DA}"/>
          </ac:picMkLst>
        </pc:picChg>
        <pc:picChg chg="add del mod">
          <ac:chgData name="Laura Lubbers" userId="90c89141-e991-4f2a-a44d-7df0b0f9318b" providerId="ADAL" clId="{6B9157B6-C8FE-430D-AF6C-75DD2BBABB80}" dt="2025-09-24T23:30:26.084" v="2053" actId="478"/>
          <ac:picMkLst>
            <pc:docMk/>
            <pc:sldMk cId="4239809813" sldId="494"/>
            <ac:picMk id="22" creationId="{03D76724-A96F-870D-0256-1C30BE7F9676}"/>
          </ac:picMkLst>
        </pc:picChg>
        <pc:picChg chg="add mod modCrop">
          <ac:chgData name="Laura Lubbers" userId="90c89141-e991-4f2a-a44d-7df0b0f9318b" providerId="ADAL" clId="{6B9157B6-C8FE-430D-AF6C-75DD2BBABB80}" dt="2025-09-24T23:33:41.477" v="2088" actId="1038"/>
          <ac:picMkLst>
            <pc:docMk/>
            <pc:sldMk cId="4239809813" sldId="494"/>
            <ac:picMk id="24" creationId="{C3F94795-A61E-59AA-2B3B-094415B4D720}"/>
          </ac:picMkLst>
        </pc:picChg>
        <pc:picChg chg="add mod">
          <ac:chgData name="Laura Lubbers" userId="90c89141-e991-4f2a-a44d-7df0b0f9318b" providerId="ADAL" clId="{6B9157B6-C8FE-430D-AF6C-75DD2BBABB80}" dt="2025-09-24T23:32:31.867" v="2063" actId="1076"/>
          <ac:picMkLst>
            <pc:docMk/>
            <pc:sldMk cId="4239809813" sldId="494"/>
            <ac:picMk id="1026" creationId="{E5961921-E288-704A-71F6-03AC22D0CB11}"/>
          </ac:picMkLst>
        </pc:picChg>
        <pc:picChg chg="add mod">
          <ac:chgData name="Laura Lubbers" userId="90c89141-e991-4f2a-a44d-7df0b0f9318b" providerId="ADAL" clId="{6B9157B6-C8FE-430D-AF6C-75DD2BBABB80}" dt="2025-09-24T20:23:55.037" v="1293" actId="1076"/>
          <ac:picMkLst>
            <pc:docMk/>
            <pc:sldMk cId="4239809813" sldId="494"/>
            <ac:picMk id="1028" creationId="{79B997CC-8076-ACC6-2216-0214C40FF9BC}"/>
          </ac:picMkLst>
        </pc:picChg>
        <pc:picChg chg="add mod">
          <ac:chgData name="Laura Lubbers" userId="90c89141-e991-4f2a-a44d-7df0b0f9318b" providerId="ADAL" clId="{6B9157B6-C8FE-430D-AF6C-75DD2BBABB80}" dt="2025-09-24T23:33:41.477" v="2088" actId="1038"/>
          <ac:picMkLst>
            <pc:docMk/>
            <pc:sldMk cId="4239809813" sldId="494"/>
            <ac:picMk id="1030" creationId="{3EF76F59-877B-82ED-D9BC-45AB9748C754}"/>
          </ac:picMkLst>
        </pc:picChg>
      </pc:sldChg>
      <pc:sldChg chg="addSp delSp modSp add mod">
        <pc:chgData name="Laura Lubbers" userId="90c89141-e991-4f2a-a44d-7df0b0f9318b" providerId="ADAL" clId="{6B9157B6-C8FE-430D-AF6C-75DD2BBABB80}" dt="2025-09-24T23:51:00.578" v="2199" actId="113"/>
        <pc:sldMkLst>
          <pc:docMk/>
          <pc:sldMk cId="3105448548" sldId="495"/>
        </pc:sldMkLst>
        <pc:spChg chg="add del mod">
          <ac:chgData name="Laura Lubbers" userId="90c89141-e991-4f2a-a44d-7df0b0f9318b" providerId="ADAL" clId="{6B9157B6-C8FE-430D-AF6C-75DD2BBABB80}" dt="2025-09-24T20:21:49.084" v="1156" actId="478"/>
          <ac:spMkLst>
            <pc:docMk/>
            <pc:sldMk cId="3105448548" sldId="495"/>
            <ac:spMk id="5" creationId="{8924924F-0843-5AFE-AE57-D5CAC28E518C}"/>
          </ac:spMkLst>
        </pc:spChg>
        <pc:spChg chg="mod">
          <ac:chgData name="Laura Lubbers" userId="90c89141-e991-4f2a-a44d-7df0b0f9318b" providerId="ADAL" clId="{6B9157B6-C8FE-430D-AF6C-75DD2BBABB80}" dt="2025-09-24T23:42:44.748" v="2126" actId="6549"/>
          <ac:spMkLst>
            <pc:docMk/>
            <pc:sldMk cId="3105448548" sldId="495"/>
            <ac:spMk id="15" creationId="{08BC8BCA-D83C-E23C-DF00-615DC3994BE5}"/>
          </ac:spMkLst>
        </pc:spChg>
        <pc:spChg chg="del">
          <ac:chgData name="Laura Lubbers" userId="90c89141-e991-4f2a-a44d-7df0b0f9318b" providerId="ADAL" clId="{6B9157B6-C8FE-430D-AF6C-75DD2BBABB80}" dt="2025-09-24T20:27:53.583" v="1341" actId="478"/>
          <ac:spMkLst>
            <pc:docMk/>
            <pc:sldMk cId="3105448548" sldId="495"/>
            <ac:spMk id="16" creationId="{838B7878-B07C-9B93-B574-DC6E983EC013}"/>
          </ac:spMkLst>
        </pc:spChg>
        <pc:spChg chg="del">
          <ac:chgData name="Laura Lubbers" userId="90c89141-e991-4f2a-a44d-7df0b0f9318b" providerId="ADAL" clId="{6B9157B6-C8FE-430D-AF6C-75DD2BBABB80}" dt="2025-09-24T20:27:42.502" v="1339" actId="478"/>
          <ac:spMkLst>
            <pc:docMk/>
            <pc:sldMk cId="3105448548" sldId="495"/>
            <ac:spMk id="17" creationId="{15B2CCEA-9FEB-1423-D187-CDA80273DD3C}"/>
          </ac:spMkLst>
        </pc:spChg>
        <pc:spChg chg="del">
          <ac:chgData name="Laura Lubbers" userId="90c89141-e991-4f2a-a44d-7df0b0f9318b" providerId="ADAL" clId="{6B9157B6-C8FE-430D-AF6C-75DD2BBABB80}" dt="2025-09-24T20:25:40.624" v="1314" actId="478"/>
          <ac:spMkLst>
            <pc:docMk/>
            <pc:sldMk cId="3105448548" sldId="495"/>
            <ac:spMk id="18" creationId="{A040238E-87B0-8D08-2486-E723C2B180E8}"/>
          </ac:spMkLst>
        </pc:spChg>
        <pc:spChg chg="add del">
          <ac:chgData name="Laura Lubbers" userId="90c89141-e991-4f2a-a44d-7df0b0f9318b" providerId="ADAL" clId="{6B9157B6-C8FE-430D-AF6C-75DD2BBABB80}" dt="2025-09-24T21:09:25.172" v="1560" actId="478"/>
          <ac:spMkLst>
            <pc:docMk/>
            <pc:sldMk cId="3105448548" sldId="495"/>
            <ac:spMk id="20" creationId="{298044F6-473F-4619-5708-E109222B230A}"/>
          </ac:spMkLst>
        </pc:spChg>
        <pc:spChg chg="add del mod">
          <ac:chgData name="Laura Lubbers" userId="90c89141-e991-4f2a-a44d-7df0b0f9318b" providerId="ADAL" clId="{6B9157B6-C8FE-430D-AF6C-75DD2BBABB80}" dt="2025-09-24T23:42:10.509" v="2097" actId="478"/>
          <ac:spMkLst>
            <pc:docMk/>
            <pc:sldMk cId="3105448548" sldId="495"/>
            <ac:spMk id="26" creationId="{8A4A81F6-C720-313D-9376-33B1FFD507BA}"/>
          </ac:spMkLst>
        </pc:spChg>
        <pc:spChg chg="add mod">
          <ac:chgData name="Laura Lubbers" userId="90c89141-e991-4f2a-a44d-7df0b0f9318b" providerId="ADAL" clId="{6B9157B6-C8FE-430D-AF6C-75DD2BBABB80}" dt="2025-09-24T23:51:00.578" v="2199" actId="113"/>
          <ac:spMkLst>
            <pc:docMk/>
            <pc:sldMk cId="3105448548" sldId="495"/>
            <ac:spMk id="27" creationId="{8EFF2A7C-23BE-250C-AB45-69C607D9CB7C}"/>
          </ac:spMkLst>
        </pc:spChg>
        <pc:picChg chg="del">
          <ac:chgData name="Laura Lubbers" userId="90c89141-e991-4f2a-a44d-7df0b0f9318b" providerId="ADAL" clId="{6B9157B6-C8FE-430D-AF6C-75DD2BBABB80}" dt="2025-09-24T20:21:37.369" v="1155" actId="478"/>
          <ac:picMkLst>
            <pc:docMk/>
            <pc:sldMk cId="3105448548" sldId="495"/>
            <ac:picMk id="6" creationId="{D0D6C7F1-F629-3421-6B83-B08DFC965318}"/>
          </ac:picMkLst>
        </pc:picChg>
        <pc:picChg chg="add del mod">
          <ac:chgData name="Laura Lubbers" userId="90c89141-e991-4f2a-a44d-7df0b0f9318b" providerId="ADAL" clId="{6B9157B6-C8FE-430D-AF6C-75DD2BBABB80}" dt="2025-09-24T23:41:58.590" v="2096" actId="478"/>
          <ac:picMkLst>
            <pc:docMk/>
            <pc:sldMk cId="3105448548" sldId="495"/>
            <ac:picMk id="7" creationId="{F06E11FF-F8F3-2964-537B-E8E662FDDB63}"/>
          </ac:picMkLst>
        </pc:picChg>
        <pc:picChg chg="mod">
          <ac:chgData name="Laura Lubbers" userId="90c89141-e991-4f2a-a44d-7df0b0f9318b" providerId="ADAL" clId="{6B9157B6-C8FE-430D-AF6C-75DD2BBABB80}" dt="2025-09-24T21:06:44.952" v="1503" actId="1076"/>
          <ac:picMkLst>
            <pc:docMk/>
            <pc:sldMk cId="3105448548" sldId="495"/>
            <ac:picMk id="8" creationId="{52FCE628-B5C7-3883-54B6-FE0F162E8582}"/>
          </ac:picMkLst>
        </pc:picChg>
        <pc:picChg chg="add del mod">
          <ac:chgData name="Laura Lubbers" userId="90c89141-e991-4f2a-a44d-7df0b0f9318b" providerId="ADAL" clId="{6B9157B6-C8FE-430D-AF6C-75DD2BBABB80}" dt="2025-09-24T20:53:22.752" v="1386" actId="478"/>
          <ac:picMkLst>
            <pc:docMk/>
            <pc:sldMk cId="3105448548" sldId="495"/>
            <ac:picMk id="9" creationId="{7FA9B544-300C-26CE-B555-FCA6926DF62A}"/>
          </ac:picMkLst>
        </pc:picChg>
        <pc:picChg chg="del mod">
          <ac:chgData name="Laura Lubbers" userId="90c89141-e991-4f2a-a44d-7df0b0f9318b" providerId="ADAL" clId="{6B9157B6-C8FE-430D-AF6C-75DD2BBABB80}" dt="2025-09-24T23:03:43.013" v="1661" actId="478"/>
          <ac:picMkLst>
            <pc:docMk/>
            <pc:sldMk cId="3105448548" sldId="495"/>
            <ac:picMk id="10" creationId="{EB7DC8D4-6C26-B39E-DF8D-71ED135C06D5}"/>
          </ac:picMkLst>
        </pc:picChg>
        <pc:picChg chg="del">
          <ac:chgData name="Laura Lubbers" userId="90c89141-e991-4f2a-a44d-7df0b0f9318b" providerId="ADAL" clId="{6B9157B6-C8FE-430D-AF6C-75DD2BBABB80}" dt="2025-09-24T20:21:33.961" v="1154" actId="478"/>
          <ac:picMkLst>
            <pc:docMk/>
            <pc:sldMk cId="3105448548" sldId="495"/>
            <ac:picMk id="12" creationId="{A93C60C9-38E2-2F75-E125-7E3FBE67BC5E}"/>
          </ac:picMkLst>
        </pc:picChg>
        <pc:picChg chg="add mod">
          <ac:chgData name="Laura Lubbers" userId="90c89141-e991-4f2a-a44d-7df0b0f9318b" providerId="ADAL" clId="{6B9157B6-C8FE-430D-AF6C-75DD2BBABB80}" dt="2025-09-24T21:11:17.410" v="1615" actId="554"/>
          <ac:picMkLst>
            <pc:docMk/>
            <pc:sldMk cId="3105448548" sldId="495"/>
            <ac:picMk id="13" creationId="{5F3E6ED4-5B1C-6EDE-928A-58FB472695B6}"/>
          </ac:picMkLst>
        </pc:picChg>
        <pc:picChg chg="mod modCrop">
          <ac:chgData name="Laura Lubbers" userId="90c89141-e991-4f2a-a44d-7df0b0f9318b" providerId="ADAL" clId="{6B9157B6-C8FE-430D-AF6C-75DD2BBABB80}" dt="2025-09-24T23:34:30.106" v="2095" actId="1076"/>
          <ac:picMkLst>
            <pc:docMk/>
            <pc:sldMk cId="3105448548" sldId="495"/>
            <ac:picMk id="14" creationId="{C5B9D892-4507-2134-E5B7-CFECBCE2D51B}"/>
          </ac:picMkLst>
        </pc:picChg>
        <pc:picChg chg="add mod">
          <ac:chgData name="Laura Lubbers" userId="90c89141-e991-4f2a-a44d-7df0b0f9318b" providerId="ADAL" clId="{6B9157B6-C8FE-430D-AF6C-75DD2BBABB80}" dt="2025-09-24T21:11:17.410" v="1615" actId="554"/>
          <ac:picMkLst>
            <pc:docMk/>
            <pc:sldMk cId="3105448548" sldId="495"/>
            <ac:picMk id="22" creationId="{70D3E6B8-656B-B62D-34ED-90736088FF2C}"/>
          </ac:picMkLst>
        </pc:picChg>
        <pc:picChg chg="add mod modCrop">
          <ac:chgData name="Laura Lubbers" userId="90c89141-e991-4f2a-a44d-7df0b0f9318b" providerId="ADAL" clId="{6B9157B6-C8FE-430D-AF6C-75DD2BBABB80}" dt="2025-09-24T23:34:25.774" v="2094" actId="1076"/>
          <ac:picMkLst>
            <pc:docMk/>
            <pc:sldMk cId="3105448548" sldId="495"/>
            <ac:picMk id="24" creationId="{22F0E573-03DA-8F2B-F786-FF565B67FAC4}"/>
          </ac:picMkLst>
        </pc:picChg>
        <pc:picChg chg="del">
          <ac:chgData name="Laura Lubbers" userId="90c89141-e991-4f2a-a44d-7df0b0f9318b" providerId="ADAL" clId="{6B9157B6-C8FE-430D-AF6C-75DD2BBABB80}" dt="2025-09-24T20:22:01.072" v="1157" actId="478"/>
          <ac:picMkLst>
            <pc:docMk/>
            <pc:sldMk cId="3105448548" sldId="495"/>
            <ac:picMk id="1026" creationId="{9B1EAA05-D317-6191-A85C-3CF545F685C4}"/>
          </ac:picMkLst>
        </pc:picChg>
        <pc:picChg chg="del">
          <ac:chgData name="Laura Lubbers" userId="90c89141-e991-4f2a-a44d-7df0b0f9318b" providerId="ADAL" clId="{6B9157B6-C8FE-430D-AF6C-75DD2BBABB80}" dt="2025-09-24T20:27:36.524" v="1338" actId="478"/>
          <ac:picMkLst>
            <pc:docMk/>
            <pc:sldMk cId="3105448548" sldId="495"/>
            <ac:picMk id="1028" creationId="{4C97AF9E-981C-3C87-9BE8-A1DA95BA47B1}"/>
          </ac:picMkLst>
        </pc:picChg>
      </pc:sldChg>
      <pc:sldMasterChg chg="del delSldLayout">
        <pc:chgData name="Laura Lubbers" userId="90c89141-e991-4f2a-a44d-7df0b0f9318b" providerId="ADAL" clId="{6B9157B6-C8FE-430D-AF6C-75DD2BBABB80}" dt="2025-09-24T16:29:44.532" v="933" actId="47"/>
        <pc:sldMasterMkLst>
          <pc:docMk/>
          <pc:sldMasterMk cId="4250302030" sldId="2147483648"/>
        </pc:sldMasterMkLst>
        <pc:sldLayoutChg chg="del">
          <pc:chgData name="Laura Lubbers" userId="90c89141-e991-4f2a-a44d-7df0b0f9318b" providerId="ADAL" clId="{6B9157B6-C8FE-430D-AF6C-75DD2BBABB80}" dt="2025-09-24T16:29:44.532" v="933" actId="47"/>
          <pc:sldLayoutMkLst>
            <pc:docMk/>
            <pc:sldMasterMk cId="4250302030" sldId="2147483648"/>
            <pc:sldLayoutMk cId="2070236210" sldId="2147483649"/>
          </pc:sldLayoutMkLst>
        </pc:sldLayoutChg>
        <pc:sldLayoutChg chg="del">
          <pc:chgData name="Laura Lubbers" userId="90c89141-e991-4f2a-a44d-7df0b0f9318b" providerId="ADAL" clId="{6B9157B6-C8FE-430D-AF6C-75DD2BBABB80}" dt="2025-09-24T16:29:44.532" v="933" actId="47"/>
          <pc:sldLayoutMkLst>
            <pc:docMk/>
            <pc:sldMasterMk cId="4250302030" sldId="2147483648"/>
            <pc:sldLayoutMk cId="444802580" sldId="2147483650"/>
          </pc:sldLayoutMkLst>
        </pc:sldLayoutChg>
        <pc:sldLayoutChg chg="del">
          <pc:chgData name="Laura Lubbers" userId="90c89141-e991-4f2a-a44d-7df0b0f9318b" providerId="ADAL" clId="{6B9157B6-C8FE-430D-AF6C-75DD2BBABB80}" dt="2025-09-24T16:29:44.532" v="933" actId="47"/>
          <pc:sldLayoutMkLst>
            <pc:docMk/>
            <pc:sldMasterMk cId="4250302030" sldId="2147483648"/>
            <pc:sldLayoutMk cId="1393632050" sldId="2147483651"/>
          </pc:sldLayoutMkLst>
        </pc:sldLayoutChg>
        <pc:sldLayoutChg chg="del">
          <pc:chgData name="Laura Lubbers" userId="90c89141-e991-4f2a-a44d-7df0b0f9318b" providerId="ADAL" clId="{6B9157B6-C8FE-430D-AF6C-75DD2BBABB80}" dt="2025-09-24T16:29:44.532" v="933" actId="47"/>
          <pc:sldLayoutMkLst>
            <pc:docMk/>
            <pc:sldMasterMk cId="4250302030" sldId="2147483648"/>
            <pc:sldLayoutMk cId="2125490730" sldId="2147483652"/>
          </pc:sldLayoutMkLst>
        </pc:sldLayoutChg>
        <pc:sldLayoutChg chg="del">
          <pc:chgData name="Laura Lubbers" userId="90c89141-e991-4f2a-a44d-7df0b0f9318b" providerId="ADAL" clId="{6B9157B6-C8FE-430D-AF6C-75DD2BBABB80}" dt="2025-09-24T16:29:44.532" v="933" actId="47"/>
          <pc:sldLayoutMkLst>
            <pc:docMk/>
            <pc:sldMasterMk cId="4250302030" sldId="2147483648"/>
            <pc:sldLayoutMk cId="3382002266" sldId="2147483653"/>
          </pc:sldLayoutMkLst>
        </pc:sldLayoutChg>
        <pc:sldLayoutChg chg="del">
          <pc:chgData name="Laura Lubbers" userId="90c89141-e991-4f2a-a44d-7df0b0f9318b" providerId="ADAL" clId="{6B9157B6-C8FE-430D-AF6C-75DD2BBABB80}" dt="2025-09-24T16:29:44.532" v="933" actId="47"/>
          <pc:sldLayoutMkLst>
            <pc:docMk/>
            <pc:sldMasterMk cId="4250302030" sldId="2147483648"/>
            <pc:sldLayoutMk cId="3310981114" sldId="2147483654"/>
          </pc:sldLayoutMkLst>
        </pc:sldLayoutChg>
        <pc:sldLayoutChg chg="del">
          <pc:chgData name="Laura Lubbers" userId="90c89141-e991-4f2a-a44d-7df0b0f9318b" providerId="ADAL" clId="{6B9157B6-C8FE-430D-AF6C-75DD2BBABB80}" dt="2025-09-24T16:29:44.532" v="933" actId="47"/>
          <pc:sldLayoutMkLst>
            <pc:docMk/>
            <pc:sldMasterMk cId="4250302030" sldId="2147483648"/>
            <pc:sldLayoutMk cId="2669789111" sldId="2147483655"/>
          </pc:sldLayoutMkLst>
        </pc:sldLayoutChg>
        <pc:sldLayoutChg chg="del">
          <pc:chgData name="Laura Lubbers" userId="90c89141-e991-4f2a-a44d-7df0b0f9318b" providerId="ADAL" clId="{6B9157B6-C8FE-430D-AF6C-75DD2BBABB80}" dt="2025-09-24T16:29:44.532" v="933" actId="47"/>
          <pc:sldLayoutMkLst>
            <pc:docMk/>
            <pc:sldMasterMk cId="4250302030" sldId="2147483648"/>
            <pc:sldLayoutMk cId="2928502910" sldId="2147483656"/>
          </pc:sldLayoutMkLst>
        </pc:sldLayoutChg>
        <pc:sldLayoutChg chg="del">
          <pc:chgData name="Laura Lubbers" userId="90c89141-e991-4f2a-a44d-7df0b0f9318b" providerId="ADAL" clId="{6B9157B6-C8FE-430D-AF6C-75DD2BBABB80}" dt="2025-09-24T16:29:44.532" v="933" actId="47"/>
          <pc:sldLayoutMkLst>
            <pc:docMk/>
            <pc:sldMasterMk cId="4250302030" sldId="2147483648"/>
            <pc:sldLayoutMk cId="1971143324" sldId="2147483657"/>
          </pc:sldLayoutMkLst>
        </pc:sldLayoutChg>
        <pc:sldLayoutChg chg="del">
          <pc:chgData name="Laura Lubbers" userId="90c89141-e991-4f2a-a44d-7df0b0f9318b" providerId="ADAL" clId="{6B9157B6-C8FE-430D-AF6C-75DD2BBABB80}" dt="2025-09-24T16:29:44.532" v="933" actId="47"/>
          <pc:sldLayoutMkLst>
            <pc:docMk/>
            <pc:sldMasterMk cId="4250302030" sldId="2147483648"/>
            <pc:sldLayoutMk cId="2162702870" sldId="2147483658"/>
          </pc:sldLayoutMkLst>
        </pc:sldLayoutChg>
        <pc:sldLayoutChg chg="del">
          <pc:chgData name="Laura Lubbers" userId="90c89141-e991-4f2a-a44d-7df0b0f9318b" providerId="ADAL" clId="{6B9157B6-C8FE-430D-AF6C-75DD2BBABB80}" dt="2025-09-24T16:29:44.532" v="933" actId="47"/>
          <pc:sldLayoutMkLst>
            <pc:docMk/>
            <pc:sldMasterMk cId="4250302030" sldId="2147483648"/>
            <pc:sldLayoutMk cId="3421536697" sldId="2147483659"/>
          </pc:sldLayoutMkLst>
        </pc:sldLayoutChg>
      </pc:sldMasterChg>
      <pc:sldMasterChg chg="del delSldLayout">
        <pc:chgData name="Laura Lubbers" userId="90c89141-e991-4f2a-a44d-7df0b0f9318b" providerId="ADAL" clId="{6B9157B6-C8FE-430D-AF6C-75DD2BBABB80}" dt="2025-09-24T16:29:50.432" v="935" actId="47"/>
        <pc:sldMasterMkLst>
          <pc:docMk/>
          <pc:sldMasterMk cId="2856319791" sldId="2147483660"/>
        </pc:sldMasterMkLst>
        <pc:sldLayoutChg chg="del">
          <pc:chgData name="Laura Lubbers" userId="90c89141-e991-4f2a-a44d-7df0b0f9318b" providerId="ADAL" clId="{6B9157B6-C8FE-430D-AF6C-75DD2BBABB80}" dt="2025-09-24T16:29:50.432" v="935" actId="47"/>
          <pc:sldLayoutMkLst>
            <pc:docMk/>
            <pc:sldMasterMk cId="2856319791" sldId="2147483660"/>
            <pc:sldLayoutMk cId="2392518424" sldId="2147483661"/>
          </pc:sldLayoutMkLst>
        </pc:sldLayoutChg>
        <pc:sldLayoutChg chg="del">
          <pc:chgData name="Laura Lubbers" userId="90c89141-e991-4f2a-a44d-7df0b0f9318b" providerId="ADAL" clId="{6B9157B6-C8FE-430D-AF6C-75DD2BBABB80}" dt="2025-09-24T16:29:50.432" v="935" actId="47"/>
          <pc:sldLayoutMkLst>
            <pc:docMk/>
            <pc:sldMasterMk cId="2856319791" sldId="2147483660"/>
            <pc:sldLayoutMk cId="4249899640" sldId="2147483662"/>
          </pc:sldLayoutMkLst>
        </pc:sldLayoutChg>
        <pc:sldLayoutChg chg="del">
          <pc:chgData name="Laura Lubbers" userId="90c89141-e991-4f2a-a44d-7df0b0f9318b" providerId="ADAL" clId="{6B9157B6-C8FE-430D-AF6C-75DD2BBABB80}" dt="2025-09-24T16:29:50.432" v="935" actId="47"/>
          <pc:sldLayoutMkLst>
            <pc:docMk/>
            <pc:sldMasterMk cId="2856319791" sldId="2147483660"/>
            <pc:sldLayoutMk cId="3248100418" sldId="2147483663"/>
          </pc:sldLayoutMkLst>
        </pc:sldLayoutChg>
        <pc:sldLayoutChg chg="del">
          <pc:chgData name="Laura Lubbers" userId="90c89141-e991-4f2a-a44d-7df0b0f9318b" providerId="ADAL" clId="{6B9157B6-C8FE-430D-AF6C-75DD2BBABB80}" dt="2025-09-24T16:29:50.432" v="935" actId="47"/>
          <pc:sldLayoutMkLst>
            <pc:docMk/>
            <pc:sldMasterMk cId="2856319791" sldId="2147483660"/>
            <pc:sldLayoutMk cId="2583886575" sldId="2147483664"/>
          </pc:sldLayoutMkLst>
        </pc:sldLayoutChg>
        <pc:sldLayoutChg chg="del">
          <pc:chgData name="Laura Lubbers" userId="90c89141-e991-4f2a-a44d-7df0b0f9318b" providerId="ADAL" clId="{6B9157B6-C8FE-430D-AF6C-75DD2BBABB80}" dt="2025-09-24T16:29:50.432" v="935" actId="47"/>
          <pc:sldLayoutMkLst>
            <pc:docMk/>
            <pc:sldMasterMk cId="2856319791" sldId="2147483660"/>
            <pc:sldLayoutMk cId="1743075784" sldId="2147483665"/>
          </pc:sldLayoutMkLst>
        </pc:sldLayoutChg>
        <pc:sldLayoutChg chg="del">
          <pc:chgData name="Laura Lubbers" userId="90c89141-e991-4f2a-a44d-7df0b0f9318b" providerId="ADAL" clId="{6B9157B6-C8FE-430D-AF6C-75DD2BBABB80}" dt="2025-09-24T16:29:50.432" v="935" actId="47"/>
          <pc:sldLayoutMkLst>
            <pc:docMk/>
            <pc:sldMasterMk cId="2856319791" sldId="2147483660"/>
            <pc:sldLayoutMk cId="1629253073" sldId="2147483666"/>
          </pc:sldLayoutMkLst>
        </pc:sldLayoutChg>
        <pc:sldLayoutChg chg="del">
          <pc:chgData name="Laura Lubbers" userId="90c89141-e991-4f2a-a44d-7df0b0f9318b" providerId="ADAL" clId="{6B9157B6-C8FE-430D-AF6C-75DD2BBABB80}" dt="2025-09-24T16:29:50.432" v="935" actId="47"/>
          <pc:sldLayoutMkLst>
            <pc:docMk/>
            <pc:sldMasterMk cId="2856319791" sldId="2147483660"/>
            <pc:sldLayoutMk cId="3420947679" sldId="2147483667"/>
          </pc:sldLayoutMkLst>
        </pc:sldLayoutChg>
        <pc:sldLayoutChg chg="del">
          <pc:chgData name="Laura Lubbers" userId="90c89141-e991-4f2a-a44d-7df0b0f9318b" providerId="ADAL" clId="{6B9157B6-C8FE-430D-AF6C-75DD2BBABB80}" dt="2025-09-24T16:29:50.432" v="935" actId="47"/>
          <pc:sldLayoutMkLst>
            <pc:docMk/>
            <pc:sldMasterMk cId="2856319791" sldId="2147483660"/>
            <pc:sldLayoutMk cId="1843804754" sldId="2147483668"/>
          </pc:sldLayoutMkLst>
        </pc:sldLayoutChg>
        <pc:sldLayoutChg chg="del">
          <pc:chgData name="Laura Lubbers" userId="90c89141-e991-4f2a-a44d-7df0b0f9318b" providerId="ADAL" clId="{6B9157B6-C8FE-430D-AF6C-75DD2BBABB80}" dt="2025-09-24T16:29:50.432" v="935" actId="47"/>
          <pc:sldLayoutMkLst>
            <pc:docMk/>
            <pc:sldMasterMk cId="2856319791" sldId="2147483660"/>
            <pc:sldLayoutMk cId="3789989452" sldId="2147483669"/>
          </pc:sldLayoutMkLst>
        </pc:sldLayoutChg>
        <pc:sldLayoutChg chg="del">
          <pc:chgData name="Laura Lubbers" userId="90c89141-e991-4f2a-a44d-7df0b0f9318b" providerId="ADAL" clId="{6B9157B6-C8FE-430D-AF6C-75DD2BBABB80}" dt="2025-09-24T16:29:50.432" v="935" actId="47"/>
          <pc:sldLayoutMkLst>
            <pc:docMk/>
            <pc:sldMasterMk cId="2856319791" sldId="2147483660"/>
            <pc:sldLayoutMk cId="261687689" sldId="2147483670"/>
          </pc:sldLayoutMkLst>
        </pc:sldLayoutChg>
        <pc:sldLayoutChg chg="del">
          <pc:chgData name="Laura Lubbers" userId="90c89141-e991-4f2a-a44d-7df0b0f9318b" providerId="ADAL" clId="{6B9157B6-C8FE-430D-AF6C-75DD2BBABB80}" dt="2025-09-24T16:29:50.432" v="935" actId="47"/>
          <pc:sldLayoutMkLst>
            <pc:docMk/>
            <pc:sldMasterMk cId="2856319791" sldId="2147483660"/>
            <pc:sldLayoutMk cId="285568862" sldId="2147483671"/>
          </pc:sldLayoutMkLst>
        </pc:sldLayoutChg>
        <pc:sldLayoutChg chg="del">
          <pc:chgData name="Laura Lubbers" userId="90c89141-e991-4f2a-a44d-7df0b0f9318b" providerId="ADAL" clId="{6B9157B6-C8FE-430D-AF6C-75DD2BBABB80}" dt="2025-09-24T16:29:50.432" v="935" actId="47"/>
          <pc:sldLayoutMkLst>
            <pc:docMk/>
            <pc:sldMasterMk cId="2856319791" sldId="2147483660"/>
            <pc:sldLayoutMk cId="2924668901" sldId="2147483672"/>
          </pc:sldLayoutMkLst>
        </pc:sldLayoutChg>
        <pc:sldLayoutChg chg="del">
          <pc:chgData name="Laura Lubbers" userId="90c89141-e991-4f2a-a44d-7df0b0f9318b" providerId="ADAL" clId="{6B9157B6-C8FE-430D-AF6C-75DD2BBABB80}" dt="2025-09-24T16:29:50.432" v="935" actId="47"/>
          <pc:sldLayoutMkLst>
            <pc:docMk/>
            <pc:sldMasterMk cId="2856319791" sldId="2147483660"/>
            <pc:sldLayoutMk cId="2171627991" sldId="2147483673"/>
          </pc:sldLayoutMkLst>
        </pc:sldLayoutChg>
        <pc:sldLayoutChg chg="del">
          <pc:chgData name="Laura Lubbers" userId="90c89141-e991-4f2a-a44d-7df0b0f9318b" providerId="ADAL" clId="{6B9157B6-C8FE-430D-AF6C-75DD2BBABB80}" dt="2025-09-24T16:29:47.561" v="934" actId="47"/>
          <pc:sldLayoutMkLst>
            <pc:docMk/>
            <pc:sldMasterMk cId="2856319791" sldId="2147483660"/>
            <pc:sldLayoutMk cId="2636082806" sldId="214748367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FD52A-075F-40AC-934C-E74BAB7E4BBF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C632C-A284-4B96-B7AD-75E1E1279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74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svg"/><Relationship Id="rId7" Type="http://schemas.openxmlformats.org/officeDocument/2006/relationships/image" Target="../media/image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ight Yellow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4F7B9-12FB-7F98-66B9-79E9FF0E04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FDD004-35A5-2FA8-2C3F-40E972484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242678"/>
          </a:xfrm>
        </p:spPr>
        <p:txBody>
          <a:bodyPr>
            <a:normAutofit/>
          </a:bodyPr>
          <a:lstStyle>
            <a:lvl1pPr marL="0" indent="0" algn="l">
              <a:buNone/>
              <a:defRPr sz="3200" b="1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262F870-96CF-187B-AA11-1117FB6E98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5769954"/>
            <a:ext cx="1477328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65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846BC-96CC-0479-CBBB-B7AEDDCCDD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02D79D-5188-8F39-D961-62C0CFDBA037}"/>
              </a:ext>
            </a:extLst>
          </p:cNvPr>
          <p:cNvSpPr/>
          <p:nvPr userDrawn="1"/>
        </p:nvSpPr>
        <p:spPr>
          <a:xfrm>
            <a:off x="0" y="5970649"/>
            <a:ext cx="12192000" cy="887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>
              <a:latin typeface="Century Gothic" panose="020B0502020202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8018F6F-B143-7294-CF15-6C166131F1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204774"/>
            <a:ext cx="1473200" cy="4191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8B12EF8-74DB-85D7-AECD-3E9F81CA9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10898"/>
          </a:xfr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>
                <a:latin typeface="Century Gothic" panose="020B0502020202020204" pitchFamily="34" charset="0"/>
                <a:cs typeface="Poppins" pitchFamily="2" charset="77"/>
              </a:defRPr>
            </a:lvl1pPr>
            <a:lvl2pPr marL="628650" indent="-17145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>
                <a:latin typeface="Century Gothic" panose="020B0502020202020204" pitchFamily="34" charset="0"/>
              </a:defRPr>
            </a:lvl2pPr>
            <a:lvl3pPr marL="1085850" indent="-17145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latin typeface="Century Gothic" panose="020B0502020202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>
                <a:latin typeface="Century Gothic" panose="020B0502020202020204" pitchFamily="34" charset="0"/>
              </a:defRPr>
            </a:lvl4pPr>
            <a:lvl5pPr marL="2000250" indent="-17145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22BEBFC-7AC6-1587-0812-094D6F1C6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bg1"/>
                </a:solidFill>
                <a:latin typeface="Century Gothic" panose="020B0502020202020204" pitchFamily="34" charset="0"/>
                <a:cs typeface="Poppins" pitchFamily="2" charset="77"/>
              </a:defRPr>
            </a:lvl1pPr>
          </a:lstStyle>
          <a:p>
            <a:fld id="{7A1F744C-E008-1447-A074-3BC1A528C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9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Subhead /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846BC-96CC-0479-CBBB-B7AEDDCCDD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02D79D-5188-8F39-D961-62C0CFDBA037}"/>
              </a:ext>
            </a:extLst>
          </p:cNvPr>
          <p:cNvSpPr/>
          <p:nvPr userDrawn="1"/>
        </p:nvSpPr>
        <p:spPr>
          <a:xfrm>
            <a:off x="0" y="5970649"/>
            <a:ext cx="12192000" cy="887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>
              <a:latin typeface="Century Gothic" panose="020B0502020202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8018F6F-B143-7294-CF15-6C166131F1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204774"/>
            <a:ext cx="1473200" cy="419100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124BCD79-2FC2-D42B-51AC-1D99771C0A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1805452"/>
            <a:ext cx="10515599" cy="483929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Bahnschrift SemiCondensed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A4AF0A8-8C49-50E3-F717-A6D661B1F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04146"/>
            <a:ext cx="10515601" cy="3332378"/>
          </a:xfrm>
        </p:spPr>
        <p:txBody>
          <a:bodyPr/>
          <a:lstStyle>
            <a:lvl1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>
                <a:latin typeface="Century Gothic" panose="020B0502020202020204" pitchFamily="34" charset="0"/>
                <a:cs typeface="Poppins" pitchFamily="2" charset="77"/>
              </a:defRPr>
            </a:lvl1pPr>
            <a:lvl2pPr marL="7429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>
                <a:latin typeface="Century Gothic" panose="020B0502020202020204" pitchFamily="34" charset="0"/>
              </a:defRPr>
            </a:lvl2pPr>
            <a:lvl3pPr marL="12001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latin typeface="Century Gothic" panose="020B0502020202020204" pitchFamily="34" charset="0"/>
              </a:defRPr>
            </a:lvl3pPr>
            <a:lvl4pPr marL="15430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>
                <a:latin typeface="Century Gothic" panose="020B0502020202020204" pitchFamily="34" charset="0"/>
              </a:defRPr>
            </a:lvl4pPr>
            <a:lvl5pPr marL="20002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F07AF29-FD4F-5365-9A41-EBE8C26D3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bg1"/>
                </a:solidFill>
                <a:latin typeface="Century Gothic" panose="020B0502020202020204" pitchFamily="34" charset="0"/>
                <a:cs typeface="Poppins" pitchFamily="2" charset="77"/>
              </a:defRPr>
            </a:lvl1pPr>
          </a:lstStyle>
          <a:p>
            <a:fld id="{7A1F744C-E008-1447-A074-3BC1A528C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60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Image / Subhead /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846BC-96CC-0479-CBBB-B7AEDDCCDD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872" y="384432"/>
            <a:ext cx="6039928" cy="1960688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02D79D-5188-8F39-D961-62C0CFDBA037}"/>
              </a:ext>
            </a:extLst>
          </p:cNvPr>
          <p:cNvSpPr/>
          <p:nvPr userDrawn="1"/>
        </p:nvSpPr>
        <p:spPr>
          <a:xfrm>
            <a:off x="0" y="5970649"/>
            <a:ext cx="12192000" cy="887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>
              <a:latin typeface="Century Gothic" panose="020B0502020202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8018F6F-B143-7294-CF15-6C166131F1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204774"/>
            <a:ext cx="1473200" cy="419100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341A861-0284-78C1-78D5-A458B6F3BC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13872" y="2540955"/>
            <a:ext cx="6039928" cy="483929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Bahnschrift SemiCondensed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8A4A1BE-0D70-F611-FFC3-3FEAEF48F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872" y="3220719"/>
            <a:ext cx="6039928" cy="2515803"/>
          </a:xfrm>
        </p:spPr>
        <p:txBody>
          <a:bodyPr/>
          <a:lstStyle>
            <a:lvl1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>
                <a:latin typeface="Century Gothic" panose="020B0502020202020204" pitchFamily="34" charset="0"/>
                <a:cs typeface="Poppins" pitchFamily="2" charset="77"/>
              </a:defRPr>
            </a:lvl1pPr>
            <a:lvl2pPr marL="7429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latin typeface="Century Gothic" panose="020B0502020202020204" pitchFamily="34" charset="0"/>
              </a:defRPr>
            </a:lvl2pPr>
            <a:lvl3pPr marL="12001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>
                <a:latin typeface="Century Gothic" panose="020B0502020202020204" pitchFamily="34" charset="0"/>
              </a:defRPr>
            </a:lvl3pPr>
            <a:lvl4pPr marL="15430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</a:defRPr>
            </a:lvl4pPr>
            <a:lvl5pPr marL="20002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1CB0E2E-FE92-C9E7-01CE-33BB4EC4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176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bg1"/>
                </a:solidFill>
                <a:latin typeface="Century Gothic" panose="020B0502020202020204" pitchFamily="34" charset="0"/>
                <a:cs typeface="Poppins" pitchFamily="2" charset="77"/>
              </a:defRPr>
            </a:lvl1pPr>
          </a:lstStyle>
          <a:p>
            <a:fld id="{7A1F744C-E008-1447-A074-3BC1A528C5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A9A950D-FB14-AD17-2900-739AF65344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8534" y="617381"/>
            <a:ext cx="4182110" cy="4986433"/>
          </a:xfrm>
          <a:custGeom>
            <a:avLst/>
            <a:gdLst>
              <a:gd name="connsiteX0" fmla="*/ 0 w 4515426"/>
              <a:gd name="connsiteY0" fmla="*/ 0 h 5383854"/>
              <a:gd name="connsiteX1" fmla="*/ 4515426 w 4515426"/>
              <a:gd name="connsiteY1" fmla="*/ 0 h 5383854"/>
              <a:gd name="connsiteX2" fmla="*/ 4515426 w 4515426"/>
              <a:gd name="connsiteY2" fmla="*/ 3681525 h 5383854"/>
              <a:gd name="connsiteX3" fmla="*/ 3051317 w 4515426"/>
              <a:gd name="connsiteY3" fmla="*/ 5375175 h 5383854"/>
              <a:gd name="connsiteX4" fmla="*/ 2886659 w 4515426"/>
              <a:gd name="connsiteY4" fmla="*/ 5383854 h 5383854"/>
              <a:gd name="connsiteX5" fmla="*/ 0 w 4515426"/>
              <a:gd name="connsiteY5" fmla="*/ 5383854 h 538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5426" h="5383854">
                <a:moveTo>
                  <a:pt x="0" y="0"/>
                </a:moveTo>
                <a:lnTo>
                  <a:pt x="4515426" y="0"/>
                </a:lnTo>
                <a:lnTo>
                  <a:pt x="4515426" y="3681525"/>
                </a:lnTo>
                <a:cubicBezTo>
                  <a:pt x="4515426" y="4562996"/>
                  <a:pt x="3873686" y="5287993"/>
                  <a:pt x="3051317" y="5375175"/>
                </a:cubicBezTo>
                <a:lnTo>
                  <a:pt x="2886659" y="5383854"/>
                </a:lnTo>
                <a:lnTo>
                  <a:pt x="0" y="538385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1" i="0"/>
            </a:lvl1pPr>
          </a:lstStyle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48A4FB-8DB7-7193-D208-7D9144FAA3CE}"/>
              </a:ext>
            </a:extLst>
          </p:cNvPr>
          <p:cNvSpPr/>
          <p:nvPr userDrawn="1"/>
        </p:nvSpPr>
        <p:spPr>
          <a:xfrm flipH="1">
            <a:off x="498534" y="384432"/>
            <a:ext cx="4182104" cy="2329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932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2D17F269-559E-D0C8-C186-B91F658DF54C}"/>
              </a:ext>
            </a:extLst>
          </p:cNvPr>
          <p:cNvGrpSpPr/>
          <p:nvPr userDrawn="1"/>
        </p:nvGrpSpPr>
        <p:grpSpPr>
          <a:xfrm>
            <a:off x="6172200" y="1690688"/>
            <a:ext cx="5181600" cy="4045835"/>
            <a:chOff x="6172200" y="1690688"/>
            <a:chExt cx="5181600" cy="404583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7BCC4F3-B67F-091A-A427-C51B5A6CECBE}"/>
                </a:ext>
              </a:extLst>
            </p:cNvPr>
            <p:cNvSpPr/>
            <p:nvPr userDrawn="1"/>
          </p:nvSpPr>
          <p:spPr>
            <a:xfrm>
              <a:off x="6172200" y="1690688"/>
              <a:ext cx="5181600" cy="404583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Century Gothic" panose="020B0502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E52668-2CB5-F409-C8A9-2EB1AD256348}"/>
                </a:ext>
              </a:extLst>
            </p:cNvPr>
            <p:cNvSpPr/>
            <p:nvPr userDrawn="1"/>
          </p:nvSpPr>
          <p:spPr>
            <a:xfrm>
              <a:off x="6172200" y="1701059"/>
              <a:ext cx="5181600" cy="1701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n>
                  <a:noFill/>
                </a:ln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4F8C9CB-FD3B-90C6-A687-662A19C5DCFE}"/>
              </a:ext>
            </a:extLst>
          </p:cNvPr>
          <p:cNvGrpSpPr/>
          <p:nvPr userDrawn="1"/>
        </p:nvGrpSpPr>
        <p:grpSpPr>
          <a:xfrm>
            <a:off x="838200" y="1690688"/>
            <a:ext cx="5181600" cy="4045835"/>
            <a:chOff x="838200" y="1690688"/>
            <a:chExt cx="5181600" cy="404583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6666A00-298F-483E-BF16-0043D25B1B49}"/>
                </a:ext>
              </a:extLst>
            </p:cNvPr>
            <p:cNvSpPr/>
            <p:nvPr userDrawn="1"/>
          </p:nvSpPr>
          <p:spPr>
            <a:xfrm>
              <a:off x="838200" y="1690688"/>
              <a:ext cx="5181600" cy="404583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Century Gothic" panose="020B0502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0AAA524-C2BE-2C4A-8C04-AC662D7D68E6}"/>
                </a:ext>
              </a:extLst>
            </p:cNvPr>
            <p:cNvSpPr/>
            <p:nvPr userDrawn="1"/>
          </p:nvSpPr>
          <p:spPr>
            <a:xfrm>
              <a:off x="838200" y="1701059"/>
              <a:ext cx="5181600" cy="1701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n>
                  <a:noFill/>
                </a:ln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9C2DA3A-C6AC-2503-FA1F-3080BB10D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D1E111-AA9E-CBEC-9E74-DB24E789F125}"/>
              </a:ext>
            </a:extLst>
          </p:cNvPr>
          <p:cNvSpPr/>
          <p:nvPr userDrawn="1"/>
        </p:nvSpPr>
        <p:spPr>
          <a:xfrm>
            <a:off x="0" y="5970649"/>
            <a:ext cx="12192000" cy="887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>
              <a:latin typeface="Century Gothic" panose="020B0502020202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E78DE95-806D-8E21-824C-BE49ED1DD0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204774"/>
            <a:ext cx="1473200" cy="419100"/>
          </a:xfrm>
          <a:prstGeom prst="rect">
            <a:avLst/>
          </a:prstGeom>
        </p:spPr>
      </p:pic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C79D0546-F341-63E0-94B5-C0DF13A09D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8400" y="2063943"/>
            <a:ext cx="4521200" cy="7368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Bahnschrift SemiCondensed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7492636-FF2B-CA3D-1E0C-E515FE2221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2400" y="2063943"/>
            <a:ext cx="4521200" cy="7368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Bahnschrift SemiCondensed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131EDDD-2BB0-6A9A-1ADF-55BA66199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400" y="2981322"/>
            <a:ext cx="4521200" cy="2489199"/>
          </a:xfrm>
        </p:spPr>
        <p:txBody>
          <a:bodyPr/>
          <a:lstStyle>
            <a:lvl1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>
                <a:latin typeface="Century Gothic" panose="020B0502020202020204" pitchFamily="34" charset="0"/>
                <a:cs typeface="Poppins" pitchFamily="2" charset="77"/>
              </a:defRPr>
            </a:lvl1pPr>
            <a:lvl2pPr marL="7429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latin typeface="Century Gothic" panose="020B0502020202020204" pitchFamily="34" charset="0"/>
              </a:defRPr>
            </a:lvl2pPr>
            <a:lvl3pPr marL="12001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>
                <a:latin typeface="Century Gothic" panose="020B0502020202020204" pitchFamily="34" charset="0"/>
              </a:defRPr>
            </a:lvl3pPr>
            <a:lvl4pPr marL="15430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</a:defRPr>
            </a:lvl4pPr>
            <a:lvl5pPr marL="20002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04280B-2607-658B-9905-DAF84BC4A0A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502400" y="2993443"/>
            <a:ext cx="4521200" cy="2489199"/>
          </a:xfrm>
        </p:spPr>
        <p:txBody>
          <a:bodyPr/>
          <a:lstStyle>
            <a:lvl1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>
                <a:latin typeface="Century Gothic" panose="020B0502020202020204" pitchFamily="34" charset="0"/>
                <a:cs typeface="Poppins" pitchFamily="2" charset="77"/>
              </a:defRPr>
            </a:lvl1pPr>
            <a:lvl2pPr marL="7429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latin typeface="Century Gothic" panose="020B0502020202020204" pitchFamily="34" charset="0"/>
              </a:defRPr>
            </a:lvl2pPr>
            <a:lvl3pPr marL="12001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>
                <a:latin typeface="Century Gothic" panose="020B0502020202020204" pitchFamily="34" charset="0"/>
              </a:defRPr>
            </a:lvl3pPr>
            <a:lvl4pPr marL="15430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</a:defRPr>
            </a:lvl4pPr>
            <a:lvl5pPr marL="20002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0A7ABBC-E0E5-5954-2DC5-903A9A55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176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bg1"/>
                </a:solidFill>
                <a:latin typeface="Century Gothic" panose="020B0502020202020204" pitchFamily="34" charset="0"/>
                <a:cs typeface="Poppins" pitchFamily="2" charset="77"/>
              </a:defRPr>
            </a:lvl1pPr>
          </a:lstStyle>
          <a:p>
            <a:fld id="{7A1F744C-E008-1447-A074-3BC1A528C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90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1308813A-C3A9-9305-3D5C-6E4EAD990D5C}"/>
              </a:ext>
            </a:extLst>
          </p:cNvPr>
          <p:cNvGrpSpPr/>
          <p:nvPr userDrawn="1"/>
        </p:nvGrpSpPr>
        <p:grpSpPr>
          <a:xfrm>
            <a:off x="7984959" y="1690688"/>
            <a:ext cx="3392905" cy="4045835"/>
            <a:chOff x="7984959" y="1690688"/>
            <a:chExt cx="3392905" cy="40458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1F0DA0C-DBB9-828E-3602-00B69A6BF49B}"/>
                </a:ext>
              </a:extLst>
            </p:cNvPr>
            <p:cNvSpPr/>
            <p:nvPr userDrawn="1"/>
          </p:nvSpPr>
          <p:spPr>
            <a:xfrm>
              <a:off x="7984959" y="1690688"/>
              <a:ext cx="3368842" cy="40458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Century Gothic" panose="020B0502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B7E5916-3B06-BA28-3176-4FAD999854D1}"/>
                </a:ext>
              </a:extLst>
            </p:cNvPr>
            <p:cNvSpPr/>
            <p:nvPr userDrawn="1"/>
          </p:nvSpPr>
          <p:spPr>
            <a:xfrm>
              <a:off x="8009021" y="1701059"/>
              <a:ext cx="3368843" cy="1701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n>
                  <a:noFill/>
                </a:ln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6A18764-7E77-A2AE-D4D9-FB24844928C5}"/>
              </a:ext>
            </a:extLst>
          </p:cNvPr>
          <p:cNvGrpSpPr/>
          <p:nvPr userDrawn="1"/>
        </p:nvGrpSpPr>
        <p:grpSpPr>
          <a:xfrm>
            <a:off x="4411580" y="1690688"/>
            <a:ext cx="3372853" cy="4045835"/>
            <a:chOff x="4411580" y="1690688"/>
            <a:chExt cx="3372853" cy="404583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9534541-358C-2831-5624-8FB1756CCBE1}"/>
                </a:ext>
              </a:extLst>
            </p:cNvPr>
            <p:cNvSpPr/>
            <p:nvPr userDrawn="1"/>
          </p:nvSpPr>
          <p:spPr>
            <a:xfrm>
              <a:off x="4411580" y="1690688"/>
              <a:ext cx="3368842" cy="404583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Century Gothic" panose="020B0502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68FE409-1E17-F5A1-9FC9-EB5A96123CC6}"/>
                </a:ext>
              </a:extLst>
            </p:cNvPr>
            <p:cNvSpPr/>
            <p:nvPr userDrawn="1"/>
          </p:nvSpPr>
          <p:spPr>
            <a:xfrm>
              <a:off x="4415590" y="1701059"/>
              <a:ext cx="3368843" cy="1701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n>
                  <a:noFill/>
                </a:ln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8E7922-9C1C-3933-2EEA-3A8A6423DD86}"/>
              </a:ext>
            </a:extLst>
          </p:cNvPr>
          <p:cNvGrpSpPr/>
          <p:nvPr userDrawn="1"/>
        </p:nvGrpSpPr>
        <p:grpSpPr>
          <a:xfrm>
            <a:off x="838200" y="1690688"/>
            <a:ext cx="3368843" cy="4045835"/>
            <a:chOff x="838200" y="1690688"/>
            <a:chExt cx="3368843" cy="404583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6666A00-298F-483E-BF16-0043D25B1B49}"/>
                </a:ext>
              </a:extLst>
            </p:cNvPr>
            <p:cNvSpPr/>
            <p:nvPr userDrawn="1"/>
          </p:nvSpPr>
          <p:spPr>
            <a:xfrm>
              <a:off x="838201" y="1690688"/>
              <a:ext cx="3368842" cy="404583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Century Gothic" panose="020B0502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EAD1F0D-2839-B65C-26AB-85B190EA932B}"/>
                </a:ext>
              </a:extLst>
            </p:cNvPr>
            <p:cNvSpPr/>
            <p:nvPr userDrawn="1"/>
          </p:nvSpPr>
          <p:spPr>
            <a:xfrm>
              <a:off x="838200" y="1701059"/>
              <a:ext cx="3368843" cy="1701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n>
                  <a:noFill/>
                </a:ln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9C2DA3A-C6AC-2503-FA1F-3080BB10D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D1E111-AA9E-CBEC-9E74-DB24E789F125}"/>
              </a:ext>
            </a:extLst>
          </p:cNvPr>
          <p:cNvSpPr/>
          <p:nvPr userDrawn="1"/>
        </p:nvSpPr>
        <p:spPr>
          <a:xfrm>
            <a:off x="0" y="5970649"/>
            <a:ext cx="12192000" cy="887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>
              <a:latin typeface="Century Gothic" panose="020B0502020202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E78DE95-806D-8E21-824C-BE49ED1DD0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204774"/>
            <a:ext cx="1473200" cy="419100"/>
          </a:xfrm>
          <a:prstGeom prst="rect">
            <a:avLst/>
          </a:prstGeom>
        </p:spPr>
      </p:pic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C79D0546-F341-63E0-94B5-C0DF13A09D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1830" y="2068528"/>
            <a:ext cx="3130885" cy="731587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Bahnschrift SemiCondensed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7F38C49F-B5DD-131B-D921-15BE22CBF0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45261" y="2068528"/>
            <a:ext cx="3130885" cy="731587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Bahnschrift SemiCondensed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516F672-FD29-F6E2-B54B-A0FEF66863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2651" y="2068528"/>
            <a:ext cx="3130885" cy="731587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Bahnschrift SemiCondensed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95430-7278-2236-95DC-E48708B52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830" y="2981322"/>
            <a:ext cx="3130885" cy="2489199"/>
          </a:xfrm>
        </p:spPr>
        <p:txBody>
          <a:bodyPr/>
          <a:lstStyle>
            <a:lvl1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>
                <a:latin typeface="Century Gothic" panose="020B0502020202020204" pitchFamily="34" charset="0"/>
                <a:cs typeface="Poppins" pitchFamily="2" charset="77"/>
              </a:defRPr>
            </a:lvl1pPr>
            <a:lvl2pPr marL="7429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latin typeface="Century Gothic" panose="020B0502020202020204" pitchFamily="34" charset="0"/>
              </a:defRPr>
            </a:lvl2pPr>
            <a:lvl3pPr marL="12001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>
                <a:latin typeface="Century Gothic" panose="020B0502020202020204" pitchFamily="34" charset="0"/>
              </a:defRPr>
            </a:lvl3pPr>
            <a:lvl4pPr marL="15430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</a:defRPr>
            </a:lvl4pPr>
            <a:lvl5pPr marL="20002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4A40991-2E83-16D3-64FA-AEABA56366E5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545261" y="2981321"/>
            <a:ext cx="3130885" cy="2489199"/>
          </a:xfrm>
        </p:spPr>
        <p:txBody>
          <a:bodyPr/>
          <a:lstStyle>
            <a:lvl1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>
                <a:latin typeface="Century Gothic" panose="020B0502020202020204" pitchFamily="34" charset="0"/>
                <a:cs typeface="Poppins" pitchFamily="2" charset="77"/>
              </a:defRPr>
            </a:lvl1pPr>
            <a:lvl2pPr marL="7429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latin typeface="Century Gothic" panose="020B0502020202020204" pitchFamily="34" charset="0"/>
              </a:defRPr>
            </a:lvl2pPr>
            <a:lvl3pPr marL="12001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>
                <a:latin typeface="Century Gothic" panose="020B0502020202020204" pitchFamily="34" charset="0"/>
              </a:defRPr>
            </a:lvl3pPr>
            <a:lvl4pPr marL="15430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</a:defRPr>
            </a:lvl4pPr>
            <a:lvl5pPr marL="20002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7F3D3BE-EA04-8F3E-2222-B8D74E24B24D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8122650" y="2997388"/>
            <a:ext cx="3130885" cy="2489199"/>
          </a:xfrm>
        </p:spPr>
        <p:txBody>
          <a:bodyPr/>
          <a:lstStyle>
            <a:lvl1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>
                <a:latin typeface="Century Gothic" panose="020B0502020202020204" pitchFamily="34" charset="0"/>
                <a:cs typeface="Poppins" pitchFamily="2" charset="77"/>
              </a:defRPr>
            </a:lvl1pPr>
            <a:lvl2pPr marL="7429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latin typeface="Century Gothic" panose="020B0502020202020204" pitchFamily="34" charset="0"/>
              </a:defRPr>
            </a:lvl2pPr>
            <a:lvl3pPr marL="12001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>
                <a:latin typeface="Century Gothic" panose="020B0502020202020204" pitchFamily="34" charset="0"/>
              </a:defRPr>
            </a:lvl3pPr>
            <a:lvl4pPr marL="15430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</a:defRPr>
            </a:lvl4pPr>
            <a:lvl5pPr marL="20002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58546-B85C-867F-2FED-9AB8EE102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176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bg1"/>
                </a:solidFill>
                <a:latin typeface="Century Gothic" panose="020B0502020202020204" pitchFamily="34" charset="0"/>
                <a:cs typeface="Poppins" pitchFamily="2" charset="77"/>
              </a:defRPr>
            </a:lvl1pPr>
          </a:lstStyle>
          <a:p>
            <a:fld id="{7A1F744C-E008-1447-A074-3BC1A528C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31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/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68E7922-9C1C-3933-2EEA-3A8A6423DD86}"/>
              </a:ext>
            </a:extLst>
          </p:cNvPr>
          <p:cNvGrpSpPr/>
          <p:nvPr userDrawn="1"/>
        </p:nvGrpSpPr>
        <p:grpSpPr>
          <a:xfrm>
            <a:off x="838200" y="1693564"/>
            <a:ext cx="10515599" cy="1290633"/>
            <a:chOff x="838200" y="1693564"/>
            <a:chExt cx="10515599" cy="129063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6666A00-298F-483E-BF16-0043D25B1B49}"/>
                </a:ext>
              </a:extLst>
            </p:cNvPr>
            <p:cNvSpPr/>
            <p:nvPr userDrawn="1"/>
          </p:nvSpPr>
          <p:spPr>
            <a:xfrm>
              <a:off x="838201" y="1697975"/>
              <a:ext cx="10515598" cy="128334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Century Gothic" panose="020B0502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EAD1F0D-2839-B65C-26AB-85B190EA932B}"/>
                </a:ext>
              </a:extLst>
            </p:cNvPr>
            <p:cNvSpPr/>
            <p:nvPr userDrawn="1"/>
          </p:nvSpPr>
          <p:spPr>
            <a:xfrm>
              <a:off x="838200" y="1693564"/>
              <a:ext cx="113629" cy="129063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n>
                  <a:noFill/>
                </a:ln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9C2DA3A-C6AC-2503-FA1F-3080BB10D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D1E111-AA9E-CBEC-9E74-DB24E789F125}"/>
              </a:ext>
            </a:extLst>
          </p:cNvPr>
          <p:cNvSpPr/>
          <p:nvPr userDrawn="1"/>
        </p:nvSpPr>
        <p:spPr>
          <a:xfrm>
            <a:off x="0" y="5970649"/>
            <a:ext cx="12192000" cy="887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>
              <a:latin typeface="Century Gothic" panose="020B0502020202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E78DE95-806D-8E21-824C-BE49ED1DD0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204774"/>
            <a:ext cx="1473200" cy="419100"/>
          </a:xfrm>
          <a:prstGeom prst="rect">
            <a:avLst/>
          </a:prstGeom>
        </p:spPr>
      </p:pic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C79D0546-F341-63E0-94B5-C0DF13A09D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0958" y="1781604"/>
            <a:ext cx="9814562" cy="453595"/>
          </a:xfrm>
        </p:spPr>
        <p:txBody>
          <a:bodyPr anchor="ctr">
            <a:normAutofit/>
          </a:bodyPr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Bahnschrift SemiCondensed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58546-B85C-867F-2FED-9AB8EE102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176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bg1"/>
                </a:solidFill>
                <a:latin typeface="Century Gothic" panose="020B0502020202020204" pitchFamily="34" charset="0"/>
                <a:cs typeface="Poppins" pitchFamily="2" charset="77"/>
              </a:defRPr>
            </a:lvl1pPr>
          </a:lstStyle>
          <a:p>
            <a:fld id="{7A1F744C-E008-1447-A074-3BC1A528C5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D88A32D-FF97-97F5-687B-0CE0F7787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957" y="2280082"/>
            <a:ext cx="9814562" cy="633391"/>
          </a:xfrm>
        </p:spPr>
        <p:txBody>
          <a:bodyPr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  <a:cs typeface="Poppins" pitchFamily="2" charset="77"/>
              </a:defRPr>
            </a:lvl1pPr>
            <a:lvl2pPr marL="6286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2pPr>
            <a:lvl3pPr marL="10858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3pPr>
            <a:lvl4pPr marL="15430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4pPr>
            <a:lvl5pPr marL="20002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7CE6768-A8AE-62D0-C7E4-44F0DA5523B4}"/>
              </a:ext>
            </a:extLst>
          </p:cNvPr>
          <p:cNvGrpSpPr/>
          <p:nvPr userDrawn="1"/>
        </p:nvGrpSpPr>
        <p:grpSpPr>
          <a:xfrm>
            <a:off x="838200" y="3085484"/>
            <a:ext cx="10515599" cy="1290633"/>
            <a:chOff x="838200" y="1693564"/>
            <a:chExt cx="10515599" cy="129063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BA5D04B-1AC1-7CF9-A1F3-C3C46644044A}"/>
                </a:ext>
              </a:extLst>
            </p:cNvPr>
            <p:cNvSpPr/>
            <p:nvPr userDrawn="1"/>
          </p:nvSpPr>
          <p:spPr>
            <a:xfrm>
              <a:off x="838201" y="1697974"/>
              <a:ext cx="10515598" cy="128334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Century Gothic" panose="020B0502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3EDC73B-43AC-E129-E730-814C97AF5D67}"/>
                </a:ext>
              </a:extLst>
            </p:cNvPr>
            <p:cNvSpPr/>
            <p:nvPr userDrawn="1"/>
          </p:nvSpPr>
          <p:spPr>
            <a:xfrm>
              <a:off x="838200" y="1693564"/>
              <a:ext cx="113629" cy="129063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n>
                  <a:noFill/>
                </a:ln>
                <a:latin typeface="Century Gothic" panose="020B0502020202020204" pitchFamily="34" charset="0"/>
              </a:endParaRPr>
            </a:p>
          </p:txBody>
        </p:sp>
      </p:grp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75DD6CBF-2E41-6863-3C37-7AA4FB3D6E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0958" y="3173524"/>
            <a:ext cx="9814562" cy="453595"/>
          </a:xfrm>
        </p:spPr>
        <p:txBody>
          <a:bodyPr anchor="ctr">
            <a:normAutofit/>
          </a:bodyPr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Bahnschrift SemiCondensed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4AAC4C69-36BB-BBF6-82BA-5A9D4E72C27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330957" y="3672002"/>
            <a:ext cx="9814562" cy="633391"/>
          </a:xfrm>
        </p:spPr>
        <p:txBody>
          <a:bodyPr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  <a:cs typeface="Poppins" pitchFamily="2" charset="77"/>
              </a:defRPr>
            </a:lvl1pPr>
            <a:lvl2pPr marL="6286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2pPr>
            <a:lvl3pPr marL="10858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3pPr>
            <a:lvl4pPr marL="15430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4pPr>
            <a:lvl5pPr marL="20002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6CB4030-7731-79EC-3646-F39BB5E4A25E}"/>
              </a:ext>
            </a:extLst>
          </p:cNvPr>
          <p:cNvGrpSpPr/>
          <p:nvPr userDrawn="1"/>
        </p:nvGrpSpPr>
        <p:grpSpPr>
          <a:xfrm>
            <a:off x="838200" y="4484689"/>
            <a:ext cx="10515599" cy="1293508"/>
            <a:chOff x="838200" y="1690689"/>
            <a:chExt cx="10515599" cy="129350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768A742-3A8C-125C-14BF-C1BAB2AF2EB1}"/>
                </a:ext>
              </a:extLst>
            </p:cNvPr>
            <p:cNvSpPr/>
            <p:nvPr userDrawn="1"/>
          </p:nvSpPr>
          <p:spPr>
            <a:xfrm>
              <a:off x="838201" y="1690689"/>
              <a:ext cx="10515598" cy="129063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Century Gothic" panose="020B050202020202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C875D12-BE48-B73F-2A6A-E8A13908AD80}"/>
                </a:ext>
              </a:extLst>
            </p:cNvPr>
            <p:cNvSpPr/>
            <p:nvPr userDrawn="1"/>
          </p:nvSpPr>
          <p:spPr>
            <a:xfrm>
              <a:off x="838200" y="1693564"/>
              <a:ext cx="113629" cy="12906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n>
                  <a:noFill/>
                </a:ln>
                <a:latin typeface="Century Gothic" panose="020B0502020202020204" pitchFamily="34" charset="0"/>
              </a:endParaRPr>
            </a:p>
          </p:txBody>
        </p:sp>
      </p:grp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3E4E18F5-6158-65BE-C182-E5F9EC6AE4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30958" y="4575604"/>
            <a:ext cx="9814562" cy="453595"/>
          </a:xfrm>
        </p:spPr>
        <p:txBody>
          <a:bodyPr anchor="ctr">
            <a:normAutofit/>
          </a:bodyPr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Bahnschrift SemiCondensed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DDE9B798-3B83-5E77-25AA-0B107882B0A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330957" y="5074082"/>
            <a:ext cx="9814562" cy="633391"/>
          </a:xfrm>
        </p:spPr>
        <p:txBody>
          <a:bodyPr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  <a:cs typeface="Poppins" pitchFamily="2" charset="77"/>
              </a:defRPr>
            </a:lvl1pPr>
            <a:lvl2pPr marL="6286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2pPr>
            <a:lvl3pPr marL="10858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3pPr>
            <a:lvl4pPr marL="15430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4pPr>
            <a:lvl5pPr marL="20002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7130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/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1308813A-C3A9-9305-3D5C-6E4EAD990D5C}"/>
              </a:ext>
            </a:extLst>
          </p:cNvPr>
          <p:cNvGrpSpPr/>
          <p:nvPr userDrawn="1"/>
        </p:nvGrpSpPr>
        <p:grpSpPr>
          <a:xfrm>
            <a:off x="7984959" y="1690688"/>
            <a:ext cx="3392905" cy="4045835"/>
            <a:chOff x="7984959" y="1690688"/>
            <a:chExt cx="3392905" cy="40458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1F0DA0C-DBB9-828E-3602-00B69A6BF49B}"/>
                </a:ext>
              </a:extLst>
            </p:cNvPr>
            <p:cNvSpPr/>
            <p:nvPr userDrawn="1"/>
          </p:nvSpPr>
          <p:spPr>
            <a:xfrm>
              <a:off x="7984959" y="1690688"/>
              <a:ext cx="3368842" cy="40458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Century Gothic" panose="020B0502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B7E5916-3B06-BA28-3176-4FAD999854D1}"/>
                </a:ext>
              </a:extLst>
            </p:cNvPr>
            <p:cNvSpPr/>
            <p:nvPr userDrawn="1"/>
          </p:nvSpPr>
          <p:spPr>
            <a:xfrm>
              <a:off x="8009021" y="1701059"/>
              <a:ext cx="3368843" cy="1701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n>
                  <a:noFill/>
                </a:ln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6A18764-7E77-A2AE-D4D9-FB24844928C5}"/>
              </a:ext>
            </a:extLst>
          </p:cNvPr>
          <p:cNvGrpSpPr/>
          <p:nvPr userDrawn="1"/>
        </p:nvGrpSpPr>
        <p:grpSpPr>
          <a:xfrm>
            <a:off x="4411580" y="1690688"/>
            <a:ext cx="3372853" cy="4045835"/>
            <a:chOff x="4411580" y="1690688"/>
            <a:chExt cx="3372853" cy="404583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9534541-358C-2831-5624-8FB1756CCBE1}"/>
                </a:ext>
              </a:extLst>
            </p:cNvPr>
            <p:cNvSpPr/>
            <p:nvPr userDrawn="1"/>
          </p:nvSpPr>
          <p:spPr>
            <a:xfrm>
              <a:off x="4411580" y="1690688"/>
              <a:ext cx="3368842" cy="404583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Century Gothic" panose="020B0502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68FE409-1E17-F5A1-9FC9-EB5A96123CC6}"/>
                </a:ext>
              </a:extLst>
            </p:cNvPr>
            <p:cNvSpPr/>
            <p:nvPr userDrawn="1"/>
          </p:nvSpPr>
          <p:spPr>
            <a:xfrm>
              <a:off x="4415590" y="1701059"/>
              <a:ext cx="3368843" cy="1701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n>
                  <a:noFill/>
                </a:ln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8E7922-9C1C-3933-2EEA-3A8A6423DD86}"/>
              </a:ext>
            </a:extLst>
          </p:cNvPr>
          <p:cNvGrpSpPr/>
          <p:nvPr userDrawn="1"/>
        </p:nvGrpSpPr>
        <p:grpSpPr>
          <a:xfrm>
            <a:off x="838200" y="1690688"/>
            <a:ext cx="3368843" cy="4045835"/>
            <a:chOff x="838200" y="1690688"/>
            <a:chExt cx="3368843" cy="404583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6666A00-298F-483E-BF16-0043D25B1B49}"/>
                </a:ext>
              </a:extLst>
            </p:cNvPr>
            <p:cNvSpPr/>
            <p:nvPr userDrawn="1"/>
          </p:nvSpPr>
          <p:spPr>
            <a:xfrm>
              <a:off x="838201" y="1690688"/>
              <a:ext cx="3368842" cy="404583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Century Gothic" panose="020B0502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EAD1F0D-2839-B65C-26AB-85B190EA932B}"/>
                </a:ext>
              </a:extLst>
            </p:cNvPr>
            <p:cNvSpPr/>
            <p:nvPr userDrawn="1"/>
          </p:nvSpPr>
          <p:spPr>
            <a:xfrm>
              <a:off x="838200" y="1701059"/>
              <a:ext cx="3368843" cy="1701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n>
                  <a:noFill/>
                </a:ln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9C2DA3A-C6AC-2503-FA1F-3080BB10D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D1E111-AA9E-CBEC-9E74-DB24E789F125}"/>
              </a:ext>
            </a:extLst>
          </p:cNvPr>
          <p:cNvSpPr/>
          <p:nvPr userDrawn="1"/>
        </p:nvSpPr>
        <p:spPr>
          <a:xfrm>
            <a:off x="0" y="5970649"/>
            <a:ext cx="12192000" cy="887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>
              <a:latin typeface="Century Gothic" panose="020B0502020202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E78DE95-806D-8E21-824C-BE49ED1DD0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204774"/>
            <a:ext cx="1473200" cy="4191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34119D7-5EAD-0235-51EA-149E701CA35D}"/>
              </a:ext>
            </a:extLst>
          </p:cNvPr>
          <p:cNvSpPr/>
          <p:nvPr userDrawn="1"/>
        </p:nvSpPr>
        <p:spPr>
          <a:xfrm>
            <a:off x="946485" y="2489200"/>
            <a:ext cx="877636" cy="257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entury Gothic" panose="020B0502020202020204" pitchFamily="34" charset="0"/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C79D0546-F341-63E0-94B5-C0DF13A09D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57802" y="2068528"/>
            <a:ext cx="2132934" cy="731587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Bahnschrift SemiCondensed" panose="020F050202020403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C6D72D7-1298-B92D-7A99-AE0D443A3B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6485" y="2068528"/>
            <a:ext cx="877636" cy="731587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0" i="0">
                <a:solidFill>
                  <a:schemeClr val="tx2"/>
                </a:solidFill>
                <a:latin typeface="Bahnschrift SemiCondensed" panose="020F050202020403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77E302-8CF9-4BCA-7705-32C2197C2219}"/>
              </a:ext>
            </a:extLst>
          </p:cNvPr>
          <p:cNvSpPr/>
          <p:nvPr userDrawn="1"/>
        </p:nvSpPr>
        <p:spPr>
          <a:xfrm>
            <a:off x="4515853" y="2489200"/>
            <a:ext cx="877636" cy="257997"/>
          </a:xfrm>
          <a:prstGeom prst="rect">
            <a:avLst/>
          </a:prstGeom>
          <a:solidFill>
            <a:srgbClr val="FCE7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accent4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96B997DB-130D-D2BA-7470-469F59C6F9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31181" y="2068528"/>
            <a:ext cx="2132934" cy="731587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Bahnschrift SemiCondensed" panose="020F050202020403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1E92E887-7001-C62E-2ECF-C27A8D84A87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19864" y="2068528"/>
            <a:ext cx="877636" cy="731587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0" i="0">
                <a:solidFill>
                  <a:schemeClr val="tx2"/>
                </a:solidFill>
                <a:latin typeface="Bahnschrift SemiCondensed" panose="020F050202020403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C1CEE162-0789-C28D-811A-999E5BEF24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12581" y="2068528"/>
            <a:ext cx="2132934" cy="731587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Bahnschrift SemiCondensed" panose="020F050202020403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DA119D1-F9AA-5781-5C72-477695F2A18F}"/>
              </a:ext>
            </a:extLst>
          </p:cNvPr>
          <p:cNvSpPr/>
          <p:nvPr userDrawn="1"/>
        </p:nvSpPr>
        <p:spPr>
          <a:xfrm>
            <a:off x="8097808" y="2489200"/>
            <a:ext cx="877636" cy="2579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entury Gothic" panose="020B0502020202020204" pitchFamily="34" charset="0"/>
            </a:endParaRP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EC176027-EBC5-5F69-0740-594DB87CC82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1264" y="2068528"/>
            <a:ext cx="877636" cy="731587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0" i="0">
                <a:solidFill>
                  <a:schemeClr val="tx2"/>
                </a:solidFill>
                <a:latin typeface="Bahnschrift SemiCondensed" panose="020F050202020403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48EC5B-5765-A1B8-6C24-485C92D7E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830" y="2981322"/>
            <a:ext cx="3130885" cy="2489199"/>
          </a:xfrm>
        </p:spPr>
        <p:txBody>
          <a:bodyPr/>
          <a:lstStyle>
            <a:lvl1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>
                <a:latin typeface="Century Gothic" panose="020B0502020202020204" pitchFamily="34" charset="0"/>
                <a:cs typeface="Poppins" pitchFamily="2" charset="77"/>
              </a:defRPr>
            </a:lvl1pPr>
            <a:lvl2pPr marL="7429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latin typeface="Century Gothic" panose="020B0502020202020204" pitchFamily="34" charset="0"/>
              </a:defRPr>
            </a:lvl2pPr>
            <a:lvl3pPr marL="12001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>
                <a:latin typeface="Century Gothic" panose="020B0502020202020204" pitchFamily="34" charset="0"/>
              </a:defRPr>
            </a:lvl3pPr>
            <a:lvl4pPr marL="15430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</a:defRPr>
            </a:lvl4pPr>
            <a:lvl5pPr marL="20002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010E5CC-66DB-798A-EA90-FFDAD4BBA697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4545261" y="2981321"/>
            <a:ext cx="3130885" cy="2489199"/>
          </a:xfrm>
        </p:spPr>
        <p:txBody>
          <a:bodyPr/>
          <a:lstStyle>
            <a:lvl1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>
                <a:latin typeface="Century Gothic" panose="020B0502020202020204" pitchFamily="34" charset="0"/>
                <a:cs typeface="Poppins" pitchFamily="2" charset="77"/>
              </a:defRPr>
            </a:lvl1pPr>
            <a:lvl2pPr marL="7429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latin typeface="Century Gothic" panose="020B0502020202020204" pitchFamily="34" charset="0"/>
              </a:defRPr>
            </a:lvl2pPr>
            <a:lvl3pPr marL="12001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>
                <a:latin typeface="Century Gothic" panose="020B0502020202020204" pitchFamily="34" charset="0"/>
              </a:defRPr>
            </a:lvl3pPr>
            <a:lvl4pPr marL="15430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</a:defRPr>
            </a:lvl4pPr>
            <a:lvl5pPr marL="20002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65D1FE3-05B4-C444-58DD-DF53AEF22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176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bg1"/>
                </a:solidFill>
                <a:latin typeface="Century Gothic" panose="020B0502020202020204" pitchFamily="34" charset="0"/>
                <a:cs typeface="Poppins" pitchFamily="2" charset="77"/>
              </a:defRPr>
            </a:lvl1pPr>
          </a:lstStyle>
          <a:p>
            <a:fld id="{7A1F744C-E008-1447-A074-3BC1A528C5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4D92041-EA10-6677-5455-42E2ABB58ED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8109285" y="2981321"/>
            <a:ext cx="3130885" cy="2489199"/>
          </a:xfrm>
        </p:spPr>
        <p:txBody>
          <a:bodyPr/>
          <a:lstStyle>
            <a:lvl1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>
                <a:latin typeface="Century Gothic" panose="020B0502020202020204" pitchFamily="34" charset="0"/>
                <a:cs typeface="Poppins" pitchFamily="2" charset="77"/>
              </a:defRPr>
            </a:lvl1pPr>
            <a:lvl2pPr marL="7429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latin typeface="Century Gothic" panose="020B0502020202020204" pitchFamily="34" charset="0"/>
              </a:defRPr>
            </a:lvl2pPr>
            <a:lvl3pPr marL="12001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>
                <a:latin typeface="Century Gothic" panose="020B0502020202020204" pitchFamily="34" charset="0"/>
              </a:defRPr>
            </a:lvl3pPr>
            <a:lvl4pPr marL="15430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</a:defRPr>
            </a:lvl4pPr>
            <a:lvl5pPr marL="20002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6731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-Up /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2DA3A-C6AC-2503-FA1F-3080BB10D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D1E111-AA9E-CBEC-9E74-DB24E789F125}"/>
              </a:ext>
            </a:extLst>
          </p:cNvPr>
          <p:cNvSpPr/>
          <p:nvPr userDrawn="1"/>
        </p:nvSpPr>
        <p:spPr>
          <a:xfrm>
            <a:off x="0" y="5970649"/>
            <a:ext cx="12192000" cy="887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>
              <a:latin typeface="Century Gothic" panose="020B0502020202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E78DE95-806D-8E21-824C-BE49ED1DD0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204774"/>
            <a:ext cx="1473200" cy="4191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34119D7-5EAD-0235-51EA-149E701CA35D}"/>
              </a:ext>
            </a:extLst>
          </p:cNvPr>
          <p:cNvSpPr/>
          <p:nvPr userDrawn="1"/>
        </p:nvSpPr>
        <p:spPr>
          <a:xfrm>
            <a:off x="1081953" y="2489200"/>
            <a:ext cx="877636" cy="2579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entury Gothic" panose="020B0502020202020204" pitchFamily="34" charset="0"/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C79D0546-F341-63E0-94B5-C0DF13A09D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93270" y="2068528"/>
            <a:ext cx="2132934" cy="731587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Bahnschrift SemiCondensed" panose="020F050202020403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C6D72D7-1298-B92D-7A99-AE0D443A3B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81952" y="2068528"/>
            <a:ext cx="896112" cy="731520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0" i="0">
                <a:solidFill>
                  <a:schemeClr val="tx2"/>
                </a:solidFill>
                <a:latin typeface="Bahnschrift SemiCondensed" panose="020F050202020403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77E302-8CF9-4BCA-7705-32C2197C2219}"/>
              </a:ext>
            </a:extLst>
          </p:cNvPr>
          <p:cNvSpPr/>
          <p:nvPr userDrawn="1"/>
        </p:nvSpPr>
        <p:spPr>
          <a:xfrm>
            <a:off x="4651321" y="2489200"/>
            <a:ext cx="877636" cy="2579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accent4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96B997DB-130D-D2BA-7470-469F59C6F9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66649" y="2068528"/>
            <a:ext cx="2132934" cy="731587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Bahnschrift SemiCondensed" panose="020F050202020403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1E92E887-7001-C62E-2ECF-C27A8D84A87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55332" y="2068528"/>
            <a:ext cx="877636" cy="731587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0" i="0">
                <a:solidFill>
                  <a:schemeClr val="tx2"/>
                </a:solidFill>
                <a:latin typeface="Bahnschrift SemiCondensed" panose="020F050202020403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C1CEE162-0789-C28D-811A-999E5BEF24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48049" y="2068528"/>
            <a:ext cx="2132934" cy="731587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Bahnschrift SemiCondensed" panose="020F050202020403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DA119D1-F9AA-5781-5C72-477695F2A18F}"/>
              </a:ext>
            </a:extLst>
          </p:cNvPr>
          <p:cNvSpPr/>
          <p:nvPr userDrawn="1"/>
        </p:nvSpPr>
        <p:spPr>
          <a:xfrm>
            <a:off x="8233276" y="2489200"/>
            <a:ext cx="877636" cy="2579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entury Gothic" panose="020B0502020202020204" pitchFamily="34" charset="0"/>
            </a:endParaRP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EC176027-EBC5-5F69-0740-594DB87CC82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6732" y="2068528"/>
            <a:ext cx="877636" cy="731587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0" i="0">
                <a:solidFill>
                  <a:schemeClr val="tx2"/>
                </a:solidFill>
                <a:latin typeface="Bahnschrift SemiCondensed" panose="020F050202020403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BAA4B71-A7CE-A94B-5DC6-FC0631CE44ED}"/>
              </a:ext>
            </a:extLst>
          </p:cNvPr>
          <p:cNvCxnSpPr>
            <a:cxnSpLocks/>
          </p:cNvCxnSpPr>
          <p:nvPr userDrawn="1"/>
        </p:nvCxnSpPr>
        <p:spPr>
          <a:xfrm>
            <a:off x="8077202" y="2068528"/>
            <a:ext cx="0" cy="16459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AB54AD2-0491-1F26-67E0-9A94D9A84A56}"/>
              </a:ext>
            </a:extLst>
          </p:cNvPr>
          <p:cNvCxnSpPr>
            <a:cxnSpLocks/>
          </p:cNvCxnSpPr>
          <p:nvPr userDrawn="1"/>
        </p:nvCxnSpPr>
        <p:spPr>
          <a:xfrm>
            <a:off x="4495801" y="2068528"/>
            <a:ext cx="0" cy="16459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2F061D6-71AA-C05C-6741-5CF1304DA355}"/>
              </a:ext>
            </a:extLst>
          </p:cNvPr>
          <p:cNvCxnSpPr>
            <a:cxnSpLocks/>
          </p:cNvCxnSpPr>
          <p:nvPr userDrawn="1"/>
        </p:nvCxnSpPr>
        <p:spPr>
          <a:xfrm>
            <a:off x="931335" y="2068528"/>
            <a:ext cx="0" cy="16474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A2E2E2DB-AC85-8E21-DD10-29D7E85DD104}"/>
              </a:ext>
            </a:extLst>
          </p:cNvPr>
          <p:cNvSpPr/>
          <p:nvPr userDrawn="1"/>
        </p:nvSpPr>
        <p:spPr>
          <a:xfrm>
            <a:off x="1081953" y="4368800"/>
            <a:ext cx="877636" cy="2579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entury Gothic" panose="020B0502020202020204" pitchFamily="34" charset="0"/>
            </a:endParaRP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C0F83816-7523-57DB-F0B2-4C749DD1835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93270" y="3948128"/>
            <a:ext cx="2132934" cy="731587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Bahnschrift SemiCondensed" panose="020F050202020403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CEF4E2A0-6AF4-FB3C-CBCB-DA0EB0B3D3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81952" y="3948128"/>
            <a:ext cx="896112" cy="731520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0" i="0">
                <a:solidFill>
                  <a:schemeClr val="tx2"/>
                </a:solidFill>
                <a:latin typeface="Bahnschrift SemiCondensed" panose="020F050202020403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45E7E6E-7250-0A74-5C98-0F2D5C809452}"/>
              </a:ext>
            </a:extLst>
          </p:cNvPr>
          <p:cNvSpPr/>
          <p:nvPr userDrawn="1"/>
        </p:nvSpPr>
        <p:spPr>
          <a:xfrm>
            <a:off x="4651321" y="4368800"/>
            <a:ext cx="877636" cy="2579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accent4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1BE375A5-16B2-134C-6A24-934E6F7F7A2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66649" y="3948128"/>
            <a:ext cx="2132934" cy="731587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Bahnschrift SemiCondensed" panose="020F050202020403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60A59B9C-CED7-B88F-5EDE-B46A9E18CDA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55332" y="3948128"/>
            <a:ext cx="877636" cy="731587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0" i="0">
                <a:solidFill>
                  <a:schemeClr val="tx2"/>
                </a:solidFill>
                <a:latin typeface="Bahnschrift SemiCondensed" panose="020F050202020403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0D020CDF-4017-C5C8-B04E-590B0560297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48049" y="3948128"/>
            <a:ext cx="2132934" cy="731587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Bahnschrift SemiCondensed" panose="020F050202020403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30C6A45-4D50-35F6-66CE-B8CF0EE79AD0}"/>
              </a:ext>
            </a:extLst>
          </p:cNvPr>
          <p:cNvSpPr/>
          <p:nvPr userDrawn="1"/>
        </p:nvSpPr>
        <p:spPr>
          <a:xfrm>
            <a:off x="8233276" y="4368800"/>
            <a:ext cx="877636" cy="2579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entury Gothic" panose="020B0502020202020204" pitchFamily="34" charset="0"/>
            </a:endParaRPr>
          </a:p>
        </p:txBody>
      </p:sp>
      <p:sp>
        <p:nvSpPr>
          <p:cNvPr id="52" name="Text Placeholder 9">
            <a:extLst>
              <a:ext uri="{FF2B5EF4-FFF2-40B4-BE49-F238E27FC236}">
                <a16:creationId xmlns:a16="http://schemas.microsoft.com/office/drawing/2014/main" id="{89B925D7-DF69-3429-79D4-25CE3400CC2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236732" y="3948128"/>
            <a:ext cx="877636" cy="731587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0" i="0">
                <a:solidFill>
                  <a:schemeClr val="tx2"/>
                </a:solidFill>
                <a:latin typeface="Bahnschrift SemiCondensed" panose="020F0502020204030204" pitchFamily="34" charset="0"/>
              </a:defRPr>
            </a:lvl1pPr>
          </a:lstStyle>
          <a:p>
            <a:pPr lvl="0"/>
            <a:r>
              <a:rPr lang="en-US"/>
              <a:t>06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97E0E11-91DB-A704-21D0-4AF0EF3246FD}"/>
              </a:ext>
            </a:extLst>
          </p:cNvPr>
          <p:cNvCxnSpPr>
            <a:cxnSpLocks/>
          </p:cNvCxnSpPr>
          <p:nvPr userDrawn="1"/>
        </p:nvCxnSpPr>
        <p:spPr>
          <a:xfrm>
            <a:off x="8077202" y="3948128"/>
            <a:ext cx="0" cy="16459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967848A-AD45-FC40-A779-3D180B8DAA6A}"/>
              </a:ext>
            </a:extLst>
          </p:cNvPr>
          <p:cNvCxnSpPr>
            <a:cxnSpLocks/>
          </p:cNvCxnSpPr>
          <p:nvPr userDrawn="1"/>
        </p:nvCxnSpPr>
        <p:spPr>
          <a:xfrm>
            <a:off x="4495801" y="3948128"/>
            <a:ext cx="0" cy="16459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A62F0AA-0161-F802-F9BA-D0EF16E2AEC3}"/>
              </a:ext>
            </a:extLst>
          </p:cNvPr>
          <p:cNvCxnSpPr>
            <a:cxnSpLocks/>
          </p:cNvCxnSpPr>
          <p:nvPr userDrawn="1"/>
        </p:nvCxnSpPr>
        <p:spPr>
          <a:xfrm>
            <a:off x="931335" y="3948128"/>
            <a:ext cx="0" cy="16459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A556443-B9A9-EB67-89D5-F92B3190A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951" y="2893791"/>
            <a:ext cx="3144253" cy="820212"/>
          </a:xfrm>
        </p:spPr>
        <p:txBody>
          <a:bodyPr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  <a:cs typeface="Poppins" pitchFamily="2" charset="77"/>
              </a:defRPr>
            </a:lvl1pPr>
            <a:lvl2pPr marL="6286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2pPr>
            <a:lvl3pPr marL="10858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3pPr>
            <a:lvl4pPr marL="15430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4pPr>
            <a:lvl5pPr marL="20002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804ED1-E429-8F03-5BE8-1D957746D3E9}"/>
              </a:ext>
            </a:extLst>
          </p:cNvPr>
          <p:cNvSpPr>
            <a:spLocks noGrp="1"/>
          </p:cNvSpPr>
          <p:nvPr>
            <p:ph idx="35"/>
          </p:nvPr>
        </p:nvSpPr>
        <p:spPr>
          <a:xfrm>
            <a:off x="4648111" y="2893791"/>
            <a:ext cx="3144253" cy="820212"/>
          </a:xfrm>
        </p:spPr>
        <p:txBody>
          <a:bodyPr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  <a:cs typeface="Poppins" pitchFamily="2" charset="77"/>
              </a:defRPr>
            </a:lvl1pPr>
            <a:lvl2pPr marL="6286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2pPr>
            <a:lvl3pPr marL="10858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3pPr>
            <a:lvl4pPr marL="15430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4pPr>
            <a:lvl5pPr marL="20002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5C6A67-611F-A720-882E-8867EDE17C59}"/>
              </a:ext>
            </a:extLst>
          </p:cNvPr>
          <p:cNvSpPr>
            <a:spLocks noGrp="1"/>
          </p:cNvSpPr>
          <p:nvPr>
            <p:ph idx="36"/>
          </p:nvPr>
        </p:nvSpPr>
        <p:spPr>
          <a:xfrm>
            <a:off x="8234591" y="2893791"/>
            <a:ext cx="3144253" cy="820212"/>
          </a:xfrm>
        </p:spPr>
        <p:txBody>
          <a:bodyPr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  <a:cs typeface="Poppins" pitchFamily="2" charset="77"/>
              </a:defRPr>
            </a:lvl1pPr>
            <a:lvl2pPr marL="6286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2pPr>
            <a:lvl3pPr marL="10858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3pPr>
            <a:lvl4pPr marL="15430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4pPr>
            <a:lvl5pPr marL="20002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5DEB8C-5C57-9A6F-A838-0203E27086C5}"/>
              </a:ext>
            </a:extLst>
          </p:cNvPr>
          <p:cNvSpPr>
            <a:spLocks noGrp="1"/>
          </p:cNvSpPr>
          <p:nvPr>
            <p:ph idx="37"/>
          </p:nvPr>
        </p:nvSpPr>
        <p:spPr>
          <a:xfrm>
            <a:off x="1081951" y="4773391"/>
            <a:ext cx="3144253" cy="820212"/>
          </a:xfrm>
        </p:spPr>
        <p:txBody>
          <a:bodyPr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  <a:cs typeface="Poppins" pitchFamily="2" charset="77"/>
              </a:defRPr>
            </a:lvl1pPr>
            <a:lvl2pPr marL="6286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2pPr>
            <a:lvl3pPr marL="10858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3pPr>
            <a:lvl4pPr marL="15430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4pPr>
            <a:lvl5pPr marL="20002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702761C-C265-ED2C-083C-2555C327AFC8}"/>
              </a:ext>
            </a:extLst>
          </p:cNvPr>
          <p:cNvSpPr>
            <a:spLocks noGrp="1"/>
          </p:cNvSpPr>
          <p:nvPr>
            <p:ph idx="38"/>
          </p:nvPr>
        </p:nvSpPr>
        <p:spPr>
          <a:xfrm>
            <a:off x="4648111" y="4773391"/>
            <a:ext cx="3144253" cy="820212"/>
          </a:xfrm>
        </p:spPr>
        <p:txBody>
          <a:bodyPr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  <a:cs typeface="Poppins" pitchFamily="2" charset="77"/>
              </a:defRPr>
            </a:lvl1pPr>
            <a:lvl2pPr marL="6286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2pPr>
            <a:lvl3pPr marL="10858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3pPr>
            <a:lvl4pPr marL="15430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4pPr>
            <a:lvl5pPr marL="20002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9796641-294D-2EEF-B83E-2345A037A3C8}"/>
              </a:ext>
            </a:extLst>
          </p:cNvPr>
          <p:cNvSpPr>
            <a:spLocks noGrp="1"/>
          </p:cNvSpPr>
          <p:nvPr>
            <p:ph idx="39"/>
          </p:nvPr>
        </p:nvSpPr>
        <p:spPr>
          <a:xfrm>
            <a:off x="8234591" y="4773391"/>
            <a:ext cx="3144253" cy="820212"/>
          </a:xfrm>
        </p:spPr>
        <p:txBody>
          <a:bodyPr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  <a:cs typeface="Poppins" pitchFamily="2" charset="77"/>
              </a:defRPr>
            </a:lvl1pPr>
            <a:lvl2pPr marL="6286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2pPr>
            <a:lvl3pPr marL="10858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3pPr>
            <a:lvl4pPr marL="15430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4pPr>
            <a:lvl5pPr marL="20002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E80E8EE-1529-970A-77EE-84E2BC86D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176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bg1"/>
                </a:solidFill>
                <a:latin typeface="Century Gothic" panose="020B0502020202020204" pitchFamily="34" charset="0"/>
                <a:cs typeface="Poppins" pitchFamily="2" charset="77"/>
              </a:defRPr>
            </a:lvl1pPr>
          </a:lstStyle>
          <a:p>
            <a:fld id="{7A1F744C-E008-1447-A074-3BC1A528C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75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raphic 77">
            <a:extLst>
              <a:ext uri="{FF2B5EF4-FFF2-40B4-BE49-F238E27FC236}">
                <a16:creationId xmlns:a16="http://schemas.microsoft.com/office/drawing/2014/main" id="{DD553E03-045F-EBA7-0C15-76FF7B6D81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7762827" y="1828215"/>
            <a:ext cx="6257388" cy="26009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D1E111-AA9E-CBEC-9E74-DB24E789F125}"/>
              </a:ext>
            </a:extLst>
          </p:cNvPr>
          <p:cNvSpPr/>
          <p:nvPr userDrawn="1"/>
        </p:nvSpPr>
        <p:spPr>
          <a:xfrm>
            <a:off x="0" y="5970649"/>
            <a:ext cx="12192000" cy="887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>
              <a:latin typeface="Century Gothic" panose="020B0502020202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E78DE95-806D-8E21-824C-BE49ED1DD0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204774"/>
            <a:ext cx="1473200" cy="4191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34119D7-5EAD-0235-51EA-149E701CA35D}"/>
              </a:ext>
            </a:extLst>
          </p:cNvPr>
          <p:cNvSpPr/>
          <p:nvPr userDrawn="1"/>
        </p:nvSpPr>
        <p:spPr>
          <a:xfrm>
            <a:off x="1786741" y="718733"/>
            <a:ext cx="2360054" cy="4371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entury Gothic" panose="020B0502020202020204" pitchFamily="34" charset="0"/>
            </a:endParaRP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C6D72D7-1298-B92D-7A99-AE0D443A3B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81950" y="370390"/>
            <a:ext cx="3755525" cy="888945"/>
          </a:xfrm>
        </p:spPr>
        <p:txBody>
          <a:bodyPr anchor="b">
            <a:noAutofit/>
          </a:bodyPr>
          <a:lstStyle>
            <a:lvl1pPr marL="0" indent="0" algn="ctr">
              <a:buNone/>
              <a:defRPr sz="6600" b="0" i="0">
                <a:solidFill>
                  <a:schemeClr val="tx2"/>
                </a:solidFill>
                <a:latin typeface="Bahnschrift SemiCondensed" panose="020F0502020204030204" pitchFamily="34" charset="0"/>
              </a:defRPr>
            </a:lvl1pPr>
          </a:lstStyle>
          <a:p>
            <a:pPr lvl="0"/>
            <a:r>
              <a:rPr lang="en-US"/>
              <a:t>100,000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E9960B-3253-2C06-E5FB-EC88EDD660EE}"/>
              </a:ext>
            </a:extLst>
          </p:cNvPr>
          <p:cNvCxnSpPr>
            <a:cxnSpLocks/>
          </p:cNvCxnSpPr>
          <p:nvPr userDrawn="1"/>
        </p:nvCxnSpPr>
        <p:spPr>
          <a:xfrm flipH="1">
            <a:off x="1081950" y="2011633"/>
            <a:ext cx="37555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51DF98F6-497E-4C28-5989-BA4FD7270C3B}"/>
              </a:ext>
            </a:extLst>
          </p:cNvPr>
          <p:cNvSpPr/>
          <p:nvPr userDrawn="1"/>
        </p:nvSpPr>
        <p:spPr>
          <a:xfrm>
            <a:off x="1786741" y="2663279"/>
            <a:ext cx="2360054" cy="4371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entury Gothic" panose="020B0502020202020204" pitchFamily="34" charset="0"/>
            </a:endParaRPr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A4D06F48-280C-D58E-03E0-78E605C589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81950" y="2314936"/>
            <a:ext cx="3755525" cy="888945"/>
          </a:xfrm>
        </p:spPr>
        <p:txBody>
          <a:bodyPr anchor="b">
            <a:noAutofit/>
          </a:bodyPr>
          <a:lstStyle>
            <a:lvl1pPr marL="0" indent="0" algn="ctr">
              <a:buNone/>
              <a:defRPr sz="6600" b="0" i="0">
                <a:solidFill>
                  <a:schemeClr val="tx2"/>
                </a:solidFill>
                <a:latin typeface="Bahnschrift SemiCondensed" panose="020F0502020204030204" pitchFamily="34" charset="0"/>
              </a:defRPr>
            </a:lvl1pPr>
          </a:lstStyle>
          <a:p>
            <a:pPr lvl="0"/>
            <a:r>
              <a:rPr lang="en-US"/>
              <a:t>50%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F91B663-9BCC-8F55-3EEE-F62D0E0F5F4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81950" y="3956179"/>
            <a:ext cx="37555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6B570B73-8669-4A82-6274-C6F9143F3148}"/>
              </a:ext>
            </a:extLst>
          </p:cNvPr>
          <p:cNvSpPr/>
          <p:nvPr userDrawn="1"/>
        </p:nvSpPr>
        <p:spPr>
          <a:xfrm>
            <a:off x="1786741" y="4607827"/>
            <a:ext cx="2360054" cy="4371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entury Gothic" panose="020B0502020202020204" pitchFamily="34" charset="0"/>
            </a:endParaRPr>
          </a:p>
        </p:txBody>
      </p:sp>
      <p:sp>
        <p:nvSpPr>
          <p:cNvPr id="76" name="Text Placeholder 9">
            <a:extLst>
              <a:ext uri="{FF2B5EF4-FFF2-40B4-BE49-F238E27FC236}">
                <a16:creationId xmlns:a16="http://schemas.microsoft.com/office/drawing/2014/main" id="{35B4F198-9D25-2A48-AF93-85807F74E07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81950" y="4259484"/>
            <a:ext cx="3755525" cy="888945"/>
          </a:xfrm>
        </p:spPr>
        <p:txBody>
          <a:bodyPr anchor="b">
            <a:noAutofit/>
          </a:bodyPr>
          <a:lstStyle>
            <a:lvl1pPr marL="0" indent="0" algn="ctr">
              <a:buNone/>
              <a:defRPr sz="6600" b="0" i="0">
                <a:solidFill>
                  <a:schemeClr val="tx2"/>
                </a:solidFill>
                <a:latin typeface="Bahnschrift SemiCondensed" panose="020F0502020204030204" pitchFamily="34" charset="0"/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1DC808B-E6D1-697B-A414-EAD0232A8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950" y="1287240"/>
            <a:ext cx="3755525" cy="553819"/>
          </a:xfrm>
        </p:spPr>
        <p:txBody>
          <a:bodyPr/>
          <a:lstStyle>
            <a:lvl1pPr marL="171450" indent="-171450" algn="ctr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  <a:cs typeface="Poppins" pitchFamily="2" charset="77"/>
              </a:defRPr>
            </a:lvl1pPr>
            <a:lvl2pPr marL="628650" indent="-171450" algn="ctr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2pPr>
            <a:lvl3pPr marL="1085850" indent="-171450" algn="ctr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3pPr>
            <a:lvl4pPr marL="1543050" indent="-171450" algn="ctr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4pPr>
            <a:lvl5pPr marL="2000250" indent="-171450" algn="ctr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049B2FF-0BC1-A461-0258-3AD2C61860EF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1089005" y="3227800"/>
            <a:ext cx="3755525" cy="553819"/>
          </a:xfrm>
        </p:spPr>
        <p:txBody>
          <a:bodyPr/>
          <a:lstStyle>
            <a:lvl1pPr marL="171450" indent="-171450" algn="ctr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  <a:cs typeface="Poppins" pitchFamily="2" charset="77"/>
              </a:defRPr>
            </a:lvl1pPr>
            <a:lvl2pPr marL="628650" indent="-171450" algn="ctr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2pPr>
            <a:lvl3pPr marL="1085850" indent="-171450" algn="ctr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3pPr>
            <a:lvl4pPr marL="1543050" indent="-171450" algn="ctr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4pPr>
            <a:lvl5pPr marL="2000250" indent="-171450" algn="ctr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9391F3F-64D8-78C8-A3B3-2C19E7FFC320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1081950" y="5148429"/>
            <a:ext cx="3755525" cy="553819"/>
          </a:xfrm>
        </p:spPr>
        <p:txBody>
          <a:bodyPr/>
          <a:lstStyle>
            <a:lvl1pPr marL="171450" indent="-171450" algn="ctr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  <a:cs typeface="Poppins" pitchFamily="2" charset="77"/>
              </a:defRPr>
            </a:lvl1pPr>
            <a:lvl2pPr marL="628650" indent="-171450" algn="ctr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2pPr>
            <a:lvl3pPr marL="1085850" indent="-171450" algn="ctr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3pPr>
            <a:lvl4pPr marL="1543050" indent="-171450" algn="ctr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4pPr>
            <a:lvl5pPr marL="2000250" indent="-171450" algn="ctr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58E37D-8BB6-317A-8309-363A60AE6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176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bg1"/>
                </a:solidFill>
                <a:latin typeface="Century Gothic" panose="020B0502020202020204" pitchFamily="34" charset="0"/>
                <a:cs typeface="Poppins" pitchFamily="2" charset="77"/>
              </a:defRPr>
            </a:lvl1pPr>
          </a:lstStyle>
          <a:p>
            <a:fld id="{7A1F744C-E008-1447-A074-3BC1A528C5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C50D2E3-79F3-9D05-5A1E-D4199C0467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64357" y="595126"/>
            <a:ext cx="4289443" cy="5114409"/>
          </a:xfrm>
          <a:custGeom>
            <a:avLst/>
            <a:gdLst>
              <a:gd name="connsiteX0" fmla="*/ 0 w 4515426"/>
              <a:gd name="connsiteY0" fmla="*/ 0 h 5383854"/>
              <a:gd name="connsiteX1" fmla="*/ 4515426 w 4515426"/>
              <a:gd name="connsiteY1" fmla="*/ 0 h 5383854"/>
              <a:gd name="connsiteX2" fmla="*/ 4515426 w 4515426"/>
              <a:gd name="connsiteY2" fmla="*/ 5383854 h 5383854"/>
              <a:gd name="connsiteX3" fmla="*/ 1628767 w 4515426"/>
              <a:gd name="connsiteY3" fmla="*/ 5383854 h 5383854"/>
              <a:gd name="connsiteX4" fmla="*/ 1464109 w 4515426"/>
              <a:gd name="connsiteY4" fmla="*/ 5375175 h 5383854"/>
              <a:gd name="connsiteX5" fmla="*/ 0 w 4515426"/>
              <a:gd name="connsiteY5" fmla="*/ 3681525 h 538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5426" h="5383854">
                <a:moveTo>
                  <a:pt x="0" y="0"/>
                </a:moveTo>
                <a:lnTo>
                  <a:pt x="4515426" y="0"/>
                </a:lnTo>
                <a:lnTo>
                  <a:pt x="4515426" y="5383854"/>
                </a:lnTo>
                <a:lnTo>
                  <a:pt x="1628767" y="5383854"/>
                </a:lnTo>
                <a:lnTo>
                  <a:pt x="1464109" y="5375175"/>
                </a:lnTo>
                <a:cubicBezTo>
                  <a:pt x="641741" y="5287993"/>
                  <a:pt x="0" y="4562996"/>
                  <a:pt x="0" y="3681525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1" i="0"/>
            </a:lvl1pPr>
          </a:lstStyle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30C421-209C-8794-DAA9-AC616B6AEE24}"/>
              </a:ext>
            </a:extLst>
          </p:cNvPr>
          <p:cNvSpPr/>
          <p:nvPr userDrawn="1"/>
        </p:nvSpPr>
        <p:spPr>
          <a:xfrm flipH="1">
            <a:off x="7069437" y="370390"/>
            <a:ext cx="4289443" cy="2389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520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-Up /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2DA3A-C6AC-2503-FA1F-3080BB10D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D1E111-AA9E-CBEC-9E74-DB24E789F125}"/>
              </a:ext>
            </a:extLst>
          </p:cNvPr>
          <p:cNvSpPr/>
          <p:nvPr userDrawn="1"/>
        </p:nvSpPr>
        <p:spPr>
          <a:xfrm>
            <a:off x="0" y="5970649"/>
            <a:ext cx="12192000" cy="887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>
              <a:latin typeface="Century Gothic" panose="020B0502020202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E78DE95-806D-8E21-824C-BE49ED1DD0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204774"/>
            <a:ext cx="1473200" cy="419100"/>
          </a:xfrm>
          <a:prstGeom prst="rect">
            <a:avLst/>
          </a:prstGeom>
        </p:spPr>
      </p:pic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C79D0546-F341-63E0-94B5-C0DF13A09D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0431" y="2068528"/>
            <a:ext cx="2132934" cy="731587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Bahnschrift SemiCondensed" panose="020F050202020403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96B997DB-130D-D2BA-7470-469F59C6F9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93810" y="2068528"/>
            <a:ext cx="2132934" cy="731587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Bahnschrift SemiCondensed" panose="020F050202020403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C1CEE162-0789-C28D-811A-999E5BEF24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75210" y="2068528"/>
            <a:ext cx="2132934" cy="731587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Bahnschrift SemiCondensed" panose="020F050202020403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C0F83816-7523-57DB-F0B2-4C749DD1835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20431" y="3948128"/>
            <a:ext cx="2132934" cy="731587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Bahnschrift SemiCondensed" panose="020F050202020403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1BE375A5-16B2-134C-6A24-934E6F7F7A2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93810" y="3948128"/>
            <a:ext cx="2132934" cy="731587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Bahnschrift SemiCondensed" panose="020F050202020403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0D020CDF-4017-C5C8-B04E-590B0560297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75210" y="3948128"/>
            <a:ext cx="2132934" cy="731587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Bahnschrift SemiCondensed" panose="020F050202020403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922B81-8740-6A9A-7100-3D321165154D}"/>
              </a:ext>
            </a:extLst>
          </p:cNvPr>
          <p:cNvSpPr/>
          <p:nvPr userDrawn="1"/>
        </p:nvSpPr>
        <p:spPr>
          <a:xfrm>
            <a:off x="1018026" y="1977923"/>
            <a:ext cx="912795" cy="9127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entury Gothic" panose="020B0502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9629945-D856-EB9B-DB35-DD7C9D4FC90E}"/>
              </a:ext>
            </a:extLst>
          </p:cNvPr>
          <p:cNvSpPr/>
          <p:nvPr userDrawn="1"/>
        </p:nvSpPr>
        <p:spPr>
          <a:xfrm>
            <a:off x="4585284" y="1977923"/>
            <a:ext cx="912795" cy="9127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entury Gothic" panose="020B0502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7E64E23-5F54-0665-ABE9-30CC7C5A554E}"/>
              </a:ext>
            </a:extLst>
          </p:cNvPr>
          <p:cNvSpPr/>
          <p:nvPr userDrawn="1"/>
        </p:nvSpPr>
        <p:spPr>
          <a:xfrm>
            <a:off x="8161861" y="1977923"/>
            <a:ext cx="912795" cy="9127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entury Gothic" panose="020B0502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F2B6D2D-3D1D-D1B9-4371-D41A1F60B2D6}"/>
              </a:ext>
            </a:extLst>
          </p:cNvPr>
          <p:cNvSpPr/>
          <p:nvPr userDrawn="1"/>
        </p:nvSpPr>
        <p:spPr>
          <a:xfrm>
            <a:off x="1018026" y="3876171"/>
            <a:ext cx="912795" cy="9127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entury Gothic" panose="020B0502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6484C39-CF74-8807-F839-A11153348B75}"/>
              </a:ext>
            </a:extLst>
          </p:cNvPr>
          <p:cNvSpPr/>
          <p:nvPr userDrawn="1"/>
        </p:nvSpPr>
        <p:spPr>
          <a:xfrm>
            <a:off x="4585284" y="3876171"/>
            <a:ext cx="912795" cy="9127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entury Gothic" panose="020B05020202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A95DFC1-F0D1-DFC2-8F64-E1133A288B3D}"/>
              </a:ext>
            </a:extLst>
          </p:cNvPr>
          <p:cNvSpPr/>
          <p:nvPr userDrawn="1"/>
        </p:nvSpPr>
        <p:spPr>
          <a:xfrm>
            <a:off x="8161861" y="3876171"/>
            <a:ext cx="912795" cy="9127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A81C8-D215-227E-DCAE-AC6310E9F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432" y="2826652"/>
            <a:ext cx="2132934" cy="887351"/>
          </a:xfrm>
        </p:spPr>
        <p:txBody>
          <a:bodyPr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  <a:cs typeface="Poppins" pitchFamily="2" charset="77"/>
              </a:defRPr>
            </a:lvl1pPr>
            <a:lvl2pPr marL="6286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2pPr>
            <a:lvl3pPr marL="10858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3pPr>
            <a:lvl4pPr marL="15430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4pPr>
            <a:lvl5pPr marL="20002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B61AEF7-0A35-5717-65AA-C73925FE5B11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5586592" y="2826652"/>
            <a:ext cx="2132934" cy="887351"/>
          </a:xfrm>
        </p:spPr>
        <p:txBody>
          <a:bodyPr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  <a:cs typeface="Poppins" pitchFamily="2" charset="77"/>
              </a:defRPr>
            </a:lvl1pPr>
            <a:lvl2pPr marL="6286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2pPr>
            <a:lvl3pPr marL="10858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3pPr>
            <a:lvl4pPr marL="15430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4pPr>
            <a:lvl5pPr marL="20002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22858EC7-0D1E-FAEA-B10E-084776004D6B}"/>
              </a:ext>
            </a:extLst>
          </p:cNvPr>
          <p:cNvSpPr>
            <a:spLocks noGrp="1"/>
          </p:cNvSpPr>
          <p:nvPr>
            <p:ph idx="35"/>
          </p:nvPr>
        </p:nvSpPr>
        <p:spPr>
          <a:xfrm>
            <a:off x="9183232" y="2826652"/>
            <a:ext cx="2132934" cy="887351"/>
          </a:xfrm>
        </p:spPr>
        <p:txBody>
          <a:bodyPr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  <a:cs typeface="Poppins" pitchFamily="2" charset="77"/>
              </a:defRPr>
            </a:lvl1pPr>
            <a:lvl2pPr marL="6286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2pPr>
            <a:lvl3pPr marL="10858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3pPr>
            <a:lvl4pPr marL="15430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4pPr>
            <a:lvl5pPr marL="20002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EF23CD95-93BA-7109-661C-041B41EA62DB}"/>
              </a:ext>
            </a:extLst>
          </p:cNvPr>
          <p:cNvSpPr>
            <a:spLocks noGrp="1"/>
          </p:cNvSpPr>
          <p:nvPr>
            <p:ph idx="36"/>
          </p:nvPr>
        </p:nvSpPr>
        <p:spPr>
          <a:xfrm>
            <a:off x="2020432" y="4706252"/>
            <a:ext cx="2132934" cy="887351"/>
          </a:xfrm>
        </p:spPr>
        <p:txBody>
          <a:bodyPr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  <a:cs typeface="Poppins" pitchFamily="2" charset="77"/>
              </a:defRPr>
            </a:lvl1pPr>
            <a:lvl2pPr marL="6286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2pPr>
            <a:lvl3pPr marL="10858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3pPr>
            <a:lvl4pPr marL="15430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4pPr>
            <a:lvl5pPr marL="20002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C5B4C71-41D8-3187-A3AC-2C1297E7E987}"/>
              </a:ext>
            </a:extLst>
          </p:cNvPr>
          <p:cNvSpPr>
            <a:spLocks noGrp="1"/>
          </p:cNvSpPr>
          <p:nvPr>
            <p:ph idx="37"/>
          </p:nvPr>
        </p:nvSpPr>
        <p:spPr>
          <a:xfrm>
            <a:off x="5586592" y="4706252"/>
            <a:ext cx="2132934" cy="887351"/>
          </a:xfrm>
        </p:spPr>
        <p:txBody>
          <a:bodyPr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  <a:cs typeface="Poppins" pitchFamily="2" charset="77"/>
              </a:defRPr>
            </a:lvl1pPr>
            <a:lvl2pPr marL="6286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2pPr>
            <a:lvl3pPr marL="10858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3pPr>
            <a:lvl4pPr marL="15430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4pPr>
            <a:lvl5pPr marL="20002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3E5FE5FF-9218-3DCF-72AF-FDEF4E8DF12C}"/>
              </a:ext>
            </a:extLst>
          </p:cNvPr>
          <p:cNvSpPr>
            <a:spLocks noGrp="1"/>
          </p:cNvSpPr>
          <p:nvPr>
            <p:ph idx="38"/>
          </p:nvPr>
        </p:nvSpPr>
        <p:spPr>
          <a:xfrm>
            <a:off x="9183232" y="4706252"/>
            <a:ext cx="2132934" cy="887351"/>
          </a:xfrm>
        </p:spPr>
        <p:txBody>
          <a:bodyPr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  <a:cs typeface="Poppins" pitchFamily="2" charset="77"/>
              </a:defRPr>
            </a:lvl1pPr>
            <a:lvl2pPr marL="6286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2pPr>
            <a:lvl3pPr marL="10858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3pPr>
            <a:lvl4pPr marL="15430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4pPr>
            <a:lvl5pPr marL="20002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95DA509-950B-8091-AA16-F194445EA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176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bg1"/>
                </a:solidFill>
                <a:latin typeface="Century Gothic" panose="020B0502020202020204" pitchFamily="34" charset="0"/>
                <a:cs typeface="Poppins" pitchFamily="2" charset="77"/>
              </a:defRPr>
            </a:lvl1pPr>
          </a:lstStyle>
          <a:p>
            <a:fld id="{7A1F744C-E008-1447-A074-3BC1A528C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3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4F7B9-12FB-7F98-66B9-79E9FF0E04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FDD004-35A5-2FA8-2C3F-40E972484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242678"/>
          </a:xfrm>
        </p:spPr>
        <p:txBody>
          <a:bodyPr>
            <a:normAutofit/>
          </a:bodyPr>
          <a:lstStyle>
            <a:lvl1pPr marL="0" indent="0" algn="l">
              <a:buNone/>
              <a:defRPr sz="3200" b="1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262F870-96CF-187B-AA11-1117FB6E98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5769954"/>
            <a:ext cx="1477328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84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-Up /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2DA3A-C6AC-2503-FA1F-3080BB10D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D1E111-AA9E-CBEC-9E74-DB24E789F125}"/>
              </a:ext>
            </a:extLst>
          </p:cNvPr>
          <p:cNvSpPr/>
          <p:nvPr userDrawn="1"/>
        </p:nvSpPr>
        <p:spPr>
          <a:xfrm>
            <a:off x="0" y="5970649"/>
            <a:ext cx="12192000" cy="887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>
              <a:latin typeface="Century Gothic" panose="020B0502020202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E78DE95-806D-8E21-824C-BE49ED1DD0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204774"/>
            <a:ext cx="1473200" cy="419100"/>
          </a:xfrm>
          <a:prstGeom prst="rect">
            <a:avLst/>
          </a:prstGeom>
        </p:spPr>
      </p:pic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C79D0546-F341-63E0-94B5-C0DF13A09D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0431" y="2068528"/>
            <a:ext cx="2132934" cy="731587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Bahnschrift SemiCondensed" panose="020F050202020403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96B997DB-130D-D2BA-7470-469F59C6F9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93810" y="2068528"/>
            <a:ext cx="2132934" cy="731587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Bahnschrift SemiCondensed" panose="020F050202020403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C1CEE162-0789-C28D-811A-999E5BEF24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75210" y="2068528"/>
            <a:ext cx="2132934" cy="731587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Bahnschrift SemiCondensed" panose="020F050202020403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C0F83816-7523-57DB-F0B2-4C749DD1835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20431" y="3948128"/>
            <a:ext cx="2132934" cy="731587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Bahnschrift SemiCondensed" panose="020F050202020403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1BE375A5-16B2-134C-6A24-934E6F7F7A2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93810" y="3948128"/>
            <a:ext cx="2132934" cy="731587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Bahnschrift SemiCondensed" panose="020F050202020403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0D020CDF-4017-C5C8-B04E-590B0560297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75210" y="3948128"/>
            <a:ext cx="2132934" cy="731587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Bahnschrift SemiCondensed" panose="020F050202020403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A81C8-D215-227E-DCAE-AC6310E9F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432" y="2826652"/>
            <a:ext cx="2132934" cy="887351"/>
          </a:xfrm>
        </p:spPr>
        <p:txBody>
          <a:bodyPr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  <a:cs typeface="Poppins" pitchFamily="2" charset="77"/>
              </a:defRPr>
            </a:lvl1pPr>
            <a:lvl2pPr marL="6286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2pPr>
            <a:lvl3pPr marL="10858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3pPr>
            <a:lvl4pPr marL="15430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4pPr>
            <a:lvl5pPr marL="20002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B61AEF7-0A35-5717-65AA-C73925FE5B11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5586592" y="2826652"/>
            <a:ext cx="2132934" cy="887351"/>
          </a:xfrm>
        </p:spPr>
        <p:txBody>
          <a:bodyPr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  <a:cs typeface="Poppins" pitchFamily="2" charset="77"/>
              </a:defRPr>
            </a:lvl1pPr>
            <a:lvl2pPr marL="6286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2pPr>
            <a:lvl3pPr marL="10858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3pPr>
            <a:lvl4pPr marL="15430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4pPr>
            <a:lvl5pPr marL="20002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22858EC7-0D1E-FAEA-B10E-084776004D6B}"/>
              </a:ext>
            </a:extLst>
          </p:cNvPr>
          <p:cNvSpPr>
            <a:spLocks noGrp="1"/>
          </p:cNvSpPr>
          <p:nvPr>
            <p:ph idx="35"/>
          </p:nvPr>
        </p:nvSpPr>
        <p:spPr>
          <a:xfrm>
            <a:off x="9183232" y="2826652"/>
            <a:ext cx="2132934" cy="887351"/>
          </a:xfrm>
        </p:spPr>
        <p:txBody>
          <a:bodyPr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  <a:cs typeface="Poppins" pitchFamily="2" charset="77"/>
              </a:defRPr>
            </a:lvl1pPr>
            <a:lvl2pPr marL="6286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2pPr>
            <a:lvl3pPr marL="10858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3pPr>
            <a:lvl4pPr marL="15430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4pPr>
            <a:lvl5pPr marL="20002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EF23CD95-93BA-7109-661C-041B41EA62DB}"/>
              </a:ext>
            </a:extLst>
          </p:cNvPr>
          <p:cNvSpPr>
            <a:spLocks noGrp="1"/>
          </p:cNvSpPr>
          <p:nvPr>
            <p:ph idx="36"/>
          </p:nvPr>
        </p:nvSpPr>
        <p:spPr>
          <a:xfrm>
            <a:off x="2020432" y="4706252"/>
            <a:ext cx="2132934" cy="887351"/>
          </a:xfrm>
        </p:spPr>
        <p:txBody>
          <a:bodyPr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  <a:cs typeface="Poppins" pitchFamily="2" charset="77"/>
              </a:defRPr>
            </a:lvl1pPr>
            <a:lvl2pPr marL="6286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2pPr>
            <a:lvl3pPr marL="10858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3pPr>
            <a:lvl4pPr marL="15430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4pPr>
            <a:lvl5pPr marL="20002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C5B4C71-41D8-3187-A3AC-2C1297E7E987}"/>
              </a:ext>
            </a:extLst>
          </p:cNvPr>
          <p:cNvSpPr>
            <a:spLocks noGrp="1"/>
          </p:cNvSpPr>
          <p:nvPr>
            <p:ph idx="37"/>
          </p:nvPr>
        </p:nvSpPr>
        <p:spPr>
          <a:xfrm>
            <a:off x="5586592" y="4706252"/>
            <a:ext cx="2132934" cy="887351"/>
          </a:xfrm>
        </p:spPr>
        <p:txBody>
          <a:bodyPr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  <a:cs typeface="Poppins" pitchFamily="2" charset="77"/>
              </a:defRPr>
            </a:lvl1pPr>
            <a:lvl2pPr marL="6286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2pPr>
            <a:lvl3pPr marL="10858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3pPr>
            <a:lvl4pPr marL="15430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4pPr>
            <a:lvl5pPr marL="20002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3E5FE5FF-9218-3DCF-72AF-FDEF4E8DF12C}"/>
              </a:ext>
            </a:extLst>
          </p:cNvPr>
          <p:cNvSpPr>
            <a:spLocks noGrp="1"/>
          </p:cNvSpPr>
          <p:nvPr>
            <p:ph idx="38"/>
          </p:nvPr>
        </p:nvSpPr>
        <p:spPr>
          <a:xfrm>
            <a:off x="9183232" y="4706252"/>
            <a:ext cx="2132934" cy="887351"/>
          </a:xfrm>
        </p:spPr>
        <p:txBody>
          <a:bodyPr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  <a:cs typeface="Poppins" pitchFamily="2" charset="77"/>
              </a:defRPr>
            </a:lvl1pPr>
            <a:lvl2pPr marL="6286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2pPr>
            <a:lvl3pPr marL="10858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3pPr>
            <a:lvl4pPr marL="15430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4pPr>
            <a:lvl5pPr marL="20002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1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95DA509-950B-8091-AA16-F194445EA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176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bg1"/>
                </a:solidFill>
                <a:latin typeface="Century Gothic" panose="020B0502020202020204" pitchFamily="34" charset="0"/>
                <a:cs typeface="Poppins" pitchFamily="2" charset="77"/>
              </a:defRPr>
            </a:lvl1pPr>
          </a:lstStyle>
          <a:p>
            <a:fld id="{7A1F744C-E008-1447-A074-3BC1A528C5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47549C7-4411-367F-D6EB-A7732A503985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99043" y="2068809"/>
            <a:ext cx="912812" cy="912813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 b="1" i="0"/>
            </a:lvl1pPr>
          </a:lstStyle>
          <a:p>
            <a:endParaRPr lang="en-US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86DF312E-6C65-E0FB-09C6-ED909AB943C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585523" y="2068809"/>
            <a:ext cx="912812" cy="912813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 b="1" i="0"/>
            </a:lvl1pPr>
          </a:lstStyle>
          <a:p>
            <a:endParaRPr lang="en-US"/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33B0F935-9EC2-891E-3D2C-95E2A61DD3D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8161843" y="2068809"/>
            <a:ext cx="912812" cy="912813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 b="1" i="0"/>
            </a:lvl1pPr>
          </a:lstStyle>
          <a:p>
            <a:endParaRPr lang="en-US"/>
          </a:p>
        </p:txBody>
      </p:sp>
      <p:sp>
        <p:nvSpPr>
          <p:cNvPr id="21" name="Picture Placeholder 16">
            <a:extLst>
              <a:ext uri="{FF2B5EF4-FFF2-40B4-BE49-F238E27FC236}">
                <a16:creationId xmlns:a16="http://schemas.microsoft.com/office/drawing/2014/main" id="{47A0B979-9082-602F-F924-2CBA0E7109B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99043" y="3928089"/>
            <a:ext cx="912812" cy="912813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 b="1" i="0"/>
            </a:lvl1pPr>
          </a:lstStyle>
          <a:p>
            <a:endParaRPr lang="en-US"/>
          </a:p>
        </p:txBody>
      </p:sp>
      <p:sp>
        <p:nvSpPr>
          <p:cNvPr id="24" name="Picture Placeholder 16">
            <a:extLst>
              <a:ext uri="{FF2B5EF4-FFF2-40B4-BE49-F238E27FC236}">
                <a16:creationId xmlns:a16="http://schemas.microsoft.com/office/drawing/2014/main" id="{312844A3-BA55-0F63-71FC-3150A1099381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585523" y="3928089"/>
            <a:ext cx="912812" cy="912813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 b="1" i="0"/>
            </a:lvl1pPr>
          </a:lstStyle>
          <a:p>
            <a:endParaRPr lang="en-US"/>
          </a:p>
        </p:txBody>
      </p:sp>
      <p:sp>
        <p:nvSpPr>
          <p:cNvPr id="25" name="Picture Placeholder 16">
            <a:extLst>
              <a:ext uri="{FF2B5EF4-FFF2-40B4-BE49-F238E27FC236}">
                <a16:creationId xmlns:a16="http://schemas.microsoft.com/office/drawing/2014/main" id="{11C91075-C5DB-F339-D35B-108101BAC43E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8161843" y="3928089"/>
            <a:ext cx="912812" cy="912813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 b="1" i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66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/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1308813A-C3A9-9305-3D5C-6E4EAD990D5C}"/>
              </a:ext>
            </a:extLst>
          </p:cNvPr>
          <p:cNvGrpSpPr/>
          <p:nvPr userDrawn="1"/>
        </p:nvGrpSpPr>
        <p:grpSpPr>
          <a:xfrm>
            <a:off x="7984959" y="1690688"/>
            <a:ext cx="3392905" cy="4045835"/>
            <a:chOff x="7984959" y="1690688"/>
            <a:chExt cx="3392905" cy="40458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1F0DA0C-DBB9-828E-3602-00B69A6BF49B}"/>
                </a:ext>
              </a:extLst>
            </p:cNvPr>
            <p:cNvSpPr/>
            <p:nvPr userDrawn="1"/>
          </p:nvSpPr>
          <p:spPr>
            <a:xfrm>
              <a:off x="7984959" y="1690688"/>
              <a:ext cx="3368842" cy="40458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Century Gothic" panose="020B0502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B7E5916-3B06-BA28-3176-4FAD999854D1}"/>
                </a:ext>
              </a:extLst>
            </p:cNvPr>
            <p:cNvSpPr/>
            <p:nvPr userDrawn="1"/>
          </p:nvSpPr>
          <p:spPr>
            <a:xfrm>
              <a:off x="8009021" y="1701059"/>
              <a:ext cx="3368843" cy="1701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n>
                  <a:noFill/>
                </a:ln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6A18764-7E77-A2AE-D4D9-FB24844928C5}"/>
              </a:ext>
            </a:extLst>
          </p:cNvPr>
          <p:cNvGrpSpPr/>
          <p:nvPr userDrawn="1"/>
        </p:nvGrpSpPr>
        <p:grpSpPr>
          <a:xfrm>
            <a:off x="4411580" y="1690688"/>
            <a:ext cx="3372853" cy="4045835"/>
            <a:chOff x="4411580" y="1690688"/>
            <a:chExt cx="3372853" cy="404583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9534541-358C-2831-5624-8FB1756CCBE1}"/>
                </a:ext>
              </a:extLst>
            </p:cNvPr>
            <p:cNvSpPr/>
            <p:nvPr userDrawn="1"/>
          </p:nvSpPr>
          <p:spPr>
            <a:xfrm>
              <a:off x="4411580" y="1690688"/>
              <a:ext cx="3368842" cy="404583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Century Gothic" panose="020B0502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68FE409-1E17-F5A1-9FC9-EB5A96123CC6}"/>
                </a:ext>
              </a:extLst>
            </p:cNvPr>
            <p:cNvSpPr/>
            <p:nvPr userDrawn="1"/>
          </p:nvSpPr>
          <p:spPr>
            <a:xfrm>
              <a:off x="4415590" y="1701059"/>
              <a:ext cx="3368843" cy="1701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n>
                  <a:noFill/>
                </a:ln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8E7922-9C1C-3933-2EEA-3A8A6423DD86}"/>
              </a:ext>
            </a:extLst>
          </p:cNvPr>
          <p:cNvGrpSpPr/>
          <p:nvPr userDrawn="1"/>
        </p:nvGrpSpPr>
        <p:grpSpPr>
          <a:xfrm>
            <a:off x="838200" y="1690688"/>
            <a:ext cx="3368843" cy="4045835"/>
            <a:chOff x="838200" y="1690688"/>
            <a:chExt cx="3368843" cy="404583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6666A00-298F-483E-BF16-0043D25B1B49}"/>
                </a:ext>
              </a:extLst>
            </p:cNvPr>
            <p:cNvSpPr/>
            <p:nvPr userDrawn="1"/>
          </p:nvSpPr>
          <p:spPr>
            <a:xfrm>
              <a:off x="838201" y="1690688"/>
              <a:ext cx="3368842" cy="404583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Century Gothic" panose="020B0502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EAD1F0D-2839-B65C-26AB-85B190EA932B}"/>
                </a:ext>
              </a:extLst>
            </p:cNvPr>
            <p:cNvSpPr/>
            <p:nvPr userDrawn="1"/>
          </p:nvSpPr>
          <p:spPr>
            <a:xfrm>
              <a:off x="838200" y="1701059"/>
              <a:ext cx="3368843" cy="1701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n>
                  <a:noFill/>
                </a:ln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9C2DA3A-C6AC-2503-FA1F-3080BB10D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D1E111-AA9E-CBEC-9E74-DB24E789F125}"/>
              </a:ext>
            </a:extLst>
          </p:cNvPr>
          <p:cNvSpPr/>
          <p:nvPr userDrawn="1"/>
        </p:nvSpPr>
        <p:spPr>
          <a:xfrm>
            <a:off x="0" y="5970649"/>
            <a:ext cx="12192000" cy="887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>
              <a:latin typeface="Century Gothic" panose="020B0502020202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E78DE95-806D-8E21-824C-BE49ED1DD0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204774"/>
            <a:ext cx="1473200" cy="419100"/>
          </a:xfrm>
          <a:prstGeom prst="rect">
            <a:avLst/>
          </a:prstGeom>
        </p:spPr>
      </p:pic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C79D0546-F341-63E0-94B5-C0DF13A09D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57802" y="2068528"/>
            <a:ext cx="2132934" cy="731587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Bahnschrift SemiCondensed" panose="020F050202020403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96B997DB-130D-D2BA-7470-469F59C6F9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31181" y="2068528"/>
            <a:ext cx="2132934" cy="731587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Bahnschrift SemiCondensed" panose="020F050202020403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C1CEE162-0789-C28D-811A-999E5BEF24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12581" y="2068528"/>
            <a:ext cx="2132934" cy="731587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Bahnschrift SemiCondensed" panose="020F050202020403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656AC9-5CB7-F959-8297-204C7F27B650}"/>
              </a:ext>
            </a:extLst>
          </p:cNvPr>
          <p:cNvSpPr/>
          <p:nvPr userDrawn="1"/>
        </p:nvSpPr>
        <p:spPr>
          <a:xfrm>
            <a:off x="955843" y="1977923"/>
            <a:ext cx="912795" cy="9127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entury Gothic" panose="020B0502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46E011F-DFA2-C4B0-A941-56D2AD2C3519}"/>
              </a:ext>
            </a:extLst>
          </p:cNvPr>
          <p:cNvSpPr/>
          <p:nvPr userDrawn="1"/>
        </p:nvSpPr>
        <p:spPr>
          <a:xfrm>
            <a:off x="4529222" y="1977923"/>
            <a:ext cx="912795" cy="9127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entury Gothic" panose="020B050202020202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3F24456-4248-930A-0071-3EA2294D9C51}"/>
              </a:ext>
            </a:extLst>
          </p:cNvPr>
          <p:cNvSpPr/>
          <p:nvPr userDrawn="1"/>
        </p:nvSpPr>
        <p:spPr>
          <a:xfrm>
            <a:off x="8154202" y="1977923"/>
            <a:ext cx="912795" cy="9127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entury Gothic" panose="020B0502020202020204" pitchFamily="34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2565486-D8FD-6669-7A54-8A80D89D1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830" y="2981322"/>
            <a:ext cx="3130885" cy="2489199"/>
          </a:xfrm>
        </p:spPr>
        <p:txBody>
          <a:bodyPr/>
          <a:lstStyle>
            <a:lvl1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>
                <a:latin typeface="Century Gothic" panose="020B0502020202020204" pitchFamily="34" charset="0"/>
                <a:cs typeface="Poppins" pitchFamily="2" charset="77"/>
              </a:defRPr>
            </a:lvl1pPr>
            <a:lvl2pPr marL="7429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latin typeface="Century Gothic" panose="020B0502020202020204" pitchFamily="34" charset="0"/>
              </a:defRPr>
            </a:lvl2pPr>
            <a:lvl3pPr marL="12001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>
                <a:latin typeface="Century Gothic" panose="020B0502020202020204" pitchFamily="34" charset="0"/>
              </a:defRPr>
            </a:lvl3pPr>
            <a:lvl4pPr marL="15430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</a:defRPr>
            </a:lvl4pPr>
            <a:lvl5pPr marL="20002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5539398-5746-A66D-6479-8EE802150898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4545261" y="2981321"/>
            <a:ext cx="3130885" cy="2489199"/>
          </a:xfrm>
        </p:spPr>
        <p:txBody>
          <a:bodyPr/>
          <a:lstStyle>
            <a:lvl1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>
                <a:latin typeface="Century Gothic" panose="020B0502020202020204" pitchFamily="34" charset="0"/>
                <a:cs typeface="Poppins" pitchFamily="2" charset="77"/>
              </a:defRPr>
            </a:lvl1pPr>
            <a:lvl2pPr marL="7429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latin typeface="Century Gothic" panose="020B0502020202020204" pitchFamily="34" charset="0"/>
              </a:defRPr>
            </a:lvl2pPr>
            <a:lvl3pPr marL="12001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>
                <a:latin typeface="Century Gothic" panose="020B0502020202020204" pitchFamily="34" charset="0"/>
              </a:defRPr>
            </a:lvl3pPr>
            <a:lvl4pPr marL="15430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</a:defRPr>
            </a:lvl4pPr>
            <a:lvl5pPr marL="20002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86D7EDE-5387-F359-7AB3-D887FEFA105B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8109285" y="2981321"/>
            <a:ext cx="3130885" cy="2489199"/>
          </a:xfrm>
        </p:spPr>
        <p:txBody>
          <a:bodyPr/>
          <a:lstStyle>
            <a:lvl1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>
                <a:latin typeface="Century Gothic" panose="020B0502020202020204" pitchFamily="34" charset="0"/>
                <a:cs typeface="Poppins" pitchFamily="2" charset="77"/>
              </a:defRPr>
            </a:lvl1pPr>
            <a:lvl2pPr marL="7429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latin typeface="Century Gothic" panose="020B0502020202020204" pitchFamily="34" charset="0"/>
              </a:defRPr>
            </a:lvl2pPr>
            <a:lvl3pPr marL="12001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>
                <a:latin typeface="Century Gothic" panose="020B0502020202020204" pitchFamily="34" charset="0"/>
              </a:defRPr>
            </a:lvl3pPr>
            <a:lvl4pPr marL="15430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</a:defRPr>
            </a:lvl4pPr>
            <a:lvl5pPr marL="20002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F9ED99E9-5814-4A2E-C24C-1C5547583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176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bg1"/>
                </a:solidFill>
                <a:latin typeface="Century Gothic" panose="020B0502020202020204" pitchFamily="34" charset="0"/>
                <a:cs typeface="Poppins" pitchFamily="2" charset="77"/>
              </a:defRPr>
            </a:lvl1pPr>
          </a:lstStyle>
          <a:p>
            <a:fld id="{7A1F744C-E008-1447-A074-3BC1A528C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97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/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1308813A-C3A9-9305-3D5C-6E4EAD990D5C}"/>
              </a:ext>
            </a:extLst>
          </p:cNvPr>
          <p:cNvGrpSpPr/>
          <p:nvPr userDrawn="1"/>
        </p:nvGrpSpPr>
        <p:grpSpPr>
          <a:xfrm>
            <a:off x="7984959" y="1690688"/>
            <a:ext cx="3392905" cy="4045835"/>
            <a:chOff x="7984959" y="1690688"/>
            <a:chExt cx="3392905" cy="40458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1F0DA0C-DBB9-828E-3602-00B69A6BF49B}"/>
                </a:ext>
              </a:extLst>
            </p:cNvPr>
            <p:cNvSpPr/>
            <p:nvPr userDrawn="1"/>
          </p:nvSpPr>
          <p:spPr>
            <a:xfrm>
              <a:off x="7984959" y="1690688"/>
              <a:ext cx="3368842" cy="40458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Century Gothic" panose="020B0502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B7E5916-3B06-BA28-3176-4FAD999854D1}"/>
                </a:ext>
              </a:extLst>
            </p:cNvPr>
            <p:cNvSpPr/>
            <p:nvPr userDrawn="1"/>
          </p:nvSpPr>
          <p:spPr>
            <a:xfrm>
              <a:off x="8009021" y="1701059"/>
              <a:ext cx="3368843" cy="1701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n>
                  <a:noFill/>
                </a:ln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6A18764-7E77-A2AE-D4D9-FB24844928C5}"/>
              </a:ext>
            </a:extLst>
          </p:cNvPr>
          <p:cNvGrpSpPr/>
          <p:nvPr userDrawn="1"/>
        </p:nvGrpSpPr>
        <p:grpSpPr>
          <a:xfrm>
            <a:off x="4411580" y="1690688"/>
            <a:ext cx="3372853" cy="4045835"/>
            <a:chOff x="4411580" y="1690688"/>
            <a:chExt cx="3372853" cy="404583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9534541-358C-2831-5624-8FB1756CCBE1}"/>
                </a:ext>
              </a:extLst>
            </p:cNvPr>
            <p:cNvSpPr/>
            <p:nvPr userDrawn="1"/>
          </p:nvSpPr>
          <p:spPr>
            <a:xfrm>
              <a:off x="4411580" y="1690688"/>
              <a:ext cx="3368842" cy="404583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Century Gothic" panose="020B0502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68FE409-1E17-F5A1-9FC9-EB5A96123CC6}"/>
                </a:ext>
              </a:extLst>
            </p:cNvPr>
            <p:cNvSpPr/>
            <p:nvPr userDrawn="1"/>
          </p:nvSpPr>
          <p:spPr>
            <a:xfrm>
              <a:off x="4415590" y="1701059"/>
              <a:ext cx="3368843" cy="1701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n>
                  <a:noFill/>
                </a:ln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8E7922-9C1C-3933-2EEA-3A8A6423DD86}"/>
              </a:ext>
            </a:extLst>
          </p:cNvPr>
          <p:cNvGrpSpPr/>
          <p:nvPr userDrawn="1"/>
        </p:nvGrpSpPr>
        <p:grpSpPr>
          <a:xfrm>
            <a:off x="838200" y="1690688"/>
            <a:ext cx="3368843" cy="4045835"/>
            <a:chOff x="838200" y="1690688"/>
            <a:chExt cx="3368843" cy="404583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6666A00-298F-483E-BF16-0043D25B1B49}"/>
                </a:ext>
              </a:extLst>
            </p:cNvPr>
            <p:cNvSpPr/>
            <p:nvPr userDrawn="1"/>
          </p:nvSpPr>
          <p:spPr>
            <a:xfrm>
              <a:off x="838201" y="1690688"/>
              <a:ext cx="3368842" cy="404583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Century Gothic" panose="020B0502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EAD1F0D-2839-B65C-26AB-85B190EA932B}"/>
                </a:ext>
              </a:extLst>
            </p:cNvPr>
            <p:cNvSpPr/>
            <p:nvPr userDrawn="1"/>
          </p:nvSpPr>
          <p:spPr>
            <a:xfrm>
              <a:off x="838200" y="1701059"/>
              <a:ext cx="3368843" cy="1701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n>
                  <a:noFill/>
                </a:ln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9C2DA3A-C6AC-2503-FA1F-3080BB10D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D1E111-AA9E-CBEC-9E74-DB24E789F125}"/>
              </a:ext>
            </a:extLst>
          </p:cNvPr>
          <p:cNvSpPr/>
          <p:nvPr userDrawn="1"/>
        </p:nvSpPr>
        <p:spPr>
          <a:xfrm>
            <a:off x="0" y="5970649"/>
            <a:ext cx="12192000" cy="887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>
              <a:latin typeface="Century Gothic" panose="020B0502020202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E78DE95-806D-8E21-824C-BE49ED1DD0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204774"/>
            <a:ext cx="1473200" cy="419100"/>
          </a:xfrm>
          <a:prstGeom prst="rect">
            <a:avLst/>
          </a:prstGeom>
        </p:spPr>
      </p:pic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C79D0546-F341-63E0-94B5-C0DF13A09D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57802" y="2068528"/>
            <a:ext cx="2132934" cy="731587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Bahnschrift SemiCondensed" panose="020F050202020403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96B997DB-130D-D2BA-7470-469F59C6F9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31181" y="2068528"/>
            <a:ext cx="2132934" cy="731587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Bahnschrift SemiCondensed" panose="020F050202020403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C1CEE162-0789-C28D-811A-999E5BEF24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12581" y="2068528"/>
            <a:ext cx="2132934" cy="731587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Bahnschrift SemiCondensed" panose="020F0502020204030204" pitchFamily="34" charset="0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2565486-D8FD-6669-7A54-8A80D89D1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830" y="2981322"/>
            <a:ext cx="3130885" cy="2489199"/>
          </a:xfrm>
        </p:spPr>
        <p:txBody>
          <a:bodyPr/>
          <a:lstStyle>
            <a:lvl1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>
                <a:latin typeface="Century Gothic" panose="020B0502020202020204" pitchFamily="34" charset="0"/>
                <a:cs typeface="Poppins" pitchFamily="2" charset="77"/>
              </a:defRPr>
            </a:lvl1pPr>
            <a:lvl2pPr marL="7429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latin typeface="Century Gothic" panose="020B0502020202020204" pitchFamily="34" charset="0"/>
              </a:defRPr>
            </a:lvl2pPr>
            <a:lvl3pPr marL="12001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>
                <a:latin typeface="Century Gothic" panose="020B0502020202020204" pitchFamily="34" charset="0"/>
              </a:defRPr>
            </a:lvl3pPr>
            <a:lvl4pPr marL="15430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</a:defRPr>
            </a:lvl4pPr>
            <a:lvl5pPr marL="20002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5539398-5746-A66D-6479-8EE802150898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4545261" y="2981321"/>
            <a:ext cx="3130885" cy="2489199"/>
          </a:xfrm>
        </p:spPr>
        <p:txBody>
          <a:bodyPr/>
          <a:lstStyle>
            <a:lvl1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>
                <a:latin typeface="Century Gothic" panose="020B0502020202020204" pitchFamily="34" charset="0"/>
                <a:cs typeface="Poppins" pitchFamily="2" charset="77"/>
              </a:defRPr>
            </a:lvl1pPr>
            <a:lvl2pPr marL="7429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latin typeface="Century Gothic" panose="020B0502020202020204" pitchFamily="34" charset="0"/>
              </a:defRPr>
            </a:lvl2pPr>
            <a:lvl3pPr marL="12001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>
                <a:latin typeface="Century Gothic" panose="020B0502020202020204" pitchFamily="34" charset="0"/>
              </a:defRPr>
            </a:lvl3pPr>
            <a:lvl4pPr marL="15430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</a:defRPr>
            </a:lvl4pPr>
            <a:lvl5pPr marL="20002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86D7EDE-5387-F359-7AB3-D887FEFA105B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8109285" y="2981321"/>
            <a:ext cx="3130885" cy="2489199"/>
          </a:xfrm>
        </p:spPr>
        <p:txBody>
          <a:bodyPr/>
          <a:lstStyle>
            <a:lvl1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>
                <a:latin typeface="Century Gothic" panose="020B0502020202020204" pitchFamily="34" charset="0"/>
                <a:cs typeface="Poppins" pitchFamily="2" charset="77"/>
              </a:defRPr>
            </a:lvl1pPr>
            <a:lvl2pPr marL="7429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latin typeface="Century Gothic" panose="020B0502020202020204" pitchFamily="34" charset="0"/>
              </a:defRPr>
            </a:lvl2pPr>
            <a:lvl3pPr marL="12001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>
                <a:latin typeface="Century Gothic" panose="020B0502020202020204" pitchFamily="34" charset="0"/>
              </a:defRPr>
            </a:lvl3pPr>
            <a:lvl4pPr marL="15430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</a:defRPr>
            </a:lvl4pPr>
            <a:lvl5pPr marL="20002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F9ED99E9-5814-4A2E-C24C-1C5547583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176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bg1"/>
                </a:solidFill>
                <a:latin typeface="Century Gothic" panose="020B0502020202020204" pitchFamily="34" charset="0"/>
                <a:cs typeface="Poppins" pitchFamily="2" charset="77"/>
              </a:defRPr>
            </a:lvl1pPr>
          </a:lstStyle>
          <a:p>
            <a:fld id="{7A1F744C-E008-1447-A074-3BC1A528C5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16">
            <a:extLst>
              <a:ext uri="{FF2B5EF4-FFF2-40B4-BE49-F238E27FC236}">
                <a16:creationId xmlns:a16="http://schemas.microsoft.com/office/drawing/2014/main" id="{2214B5EC-E6B1-020E-6A90-C0D1B50AA364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46485" y="1977923"/>
            <a:ext cx="912812" cy="912813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 b="1" i="0"/>
            </a:lvl1pPr>
          </a:lstStyle>
          <a:p>
            <a:endParaRPr lang="en-US"/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FEF1948C-6F4F-13D7-88F0-03E1D011C24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543125" y="1977923"/>
            <a:ext cx="912812" cy="912813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 b="1" i="0"/>
            </a:lvl1pPr>
          </a:lstStyle>
          <a:p>
            <a:endParaRPr lang="en-US"/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8C5BFCA6-D1B4-84A0-C73C-964344FAF314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8097501" y="1977923"/>
            <a:ext cx="912812" cy="912813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 b="1" i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79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CB273AB-A87A-C551-98E9-E94991208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850450" y="1516450"/>
            <a:ext cx="7546359" cy="313674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EFDD004-35A5-2FA8-2C3F-40E9724843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24564" y="4622687"/>
            <a:ext cx="7742872" cy="1242678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-Name, Title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9309CA85-03E1-1C4B-2C7C-514198905C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04171" y="4838439"/>
            <a:ext cx="12344106" cy="145437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EC5419A-2AF7-8B0A-C187-1EC77ED50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9599"/>
            <a:ext cx="10515600" cy="3803088"/>
          </a:xfrm>
        </p:spPr>
        <p:txBody>
          <a:bodyPr/>
          <a:lstStyle>
            <a:lvl1pPr algn="ctr">
              <a:defRPr/>
            </a:lvl1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“This is a quote,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. Aenean </a:t>
            </a:r>
            <a:r>
              <a:rPr lang="en-US" err="1"/>
              <a:t>consectetur</a:t>
            </a:r>
            <a:r>
              <a:rPr lang="en-US"/>
              <a:t> semper </a:t>
            </a:r>
            <a:r>
              <a:rPr lang="en-US" err="1"/>
              <a:t>luctus</a:t>
            </a:r>
            <a:r>
              <a:rPr lang="en-US"/>
              <a:t> mi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vitae .Aenean </a:t>
            </a:r>
            <a:r>
              <a:rPr lang="en-US" err="1"/>
              <a:t>consectetur</a:t>
            </a:r>
            <a:r>
              <a:rPr lang="en-US"/>
              <a:t> semper </a:t>
            </a:r>
            <a:r>
              <a:rPr lang="en-US" err="1"/>
              <a:t>luctus</a:t>
            </a:r>
            <a:r>
              <a:rPr lang="en-US"/>
              <a:t> mi </a:t>
            </a:r>
            <a:r>
              <a:rPr lang="en-US" err="1"/>
              <a:t>commodo</a:t>
            </a:r>
            <a:r>
              <a:rPr lang="en-US"/>
              <a:t>.”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C0864C8-302E-E75D-EBF5-0E08BBADF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tx1"/>
                </a:solidFill>
                <a:latin typeface="Century Gothic" panose="020B0502020202020204" pitchFamily="34" charset="0"/>
                <a:cs typeface="Poppins" pitchFamily="2" charset="77"/>
              </a:defRPr>
            </a:lvl1pPr>
          </a:lstStyle>
          <a:p>
            <a:fld id="{7A1F744C-E008-1447-A074-3BC1A528C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63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/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CB273AB-A87A-C551-98E9-E94991208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850450" y="1516450"/>
            <a:ext cx="7546359" cy="313674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EFDD004-35A5-2FA8-2C3F-40E9724843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147690"/>
            <a:ext cx="5387957" cy="561845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-Name, Title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C0864C8-302E-E75D-EBF5-0E08BBADF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tx1"/>
                </a:solidFill>
                <a:latin typeface="Century Gothic" panose="020B0502020202020204" pitchFamily="34" charset="0"/>
                <a:cs typeface="Poppins" pitchFamily="2" charset="77"/>
              </a:defRPr>
            </a:lvl1pPr>
          </a:lstStyle>
          <a:p>
            <a:fld id="{7A1F744C-E008-1447-A074-3BC1A528C5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8AD481-5C46-A7B5-229B-D0F9270ABB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64357" y="595126"/>
            <a:ext cx="4289443" cy="5114409"/>
          </a:xfrm>
          <a:custGeom>
            <a:avLst/>
            <a:gdLst>
              <a:gd name="connsiteX0" fmla="*/ 0 w 4515426"/>
              <a:gd name="connsiteY0" fmla="*/ 0 h 5383854"/>
              <a:gd name="connsiteX1" fmla="*/ 4515426 w 4515426"/>
              <a:gd name="connsiteY1" fmla="*/ 0 h 5383854"/>
              <a:gd name="connsiteX2" fmla="*/ 4515426 w 4515426"/>
              <a:gd name="connsiteY2" fmla="*/ 5383854 h 5383854"/>
              <a:gd name="connsiteX3" fmla="*/ 1628767 w 4515426"/>
              <a:gd name="connsiteY3" fmla="*/ 5383854 h 5383854"/>
              <a:gd name="connsiteX4" fmla="*/ 1464109 w 4515426"/>
              <a:gd name="connsiteY4" fmla="*/ 5375175 h 5383854"/>
              <a:gd name="connsiteX5" fmla="*/ 0 w 4515426"/>
              <a:gd name="connsiteY5" fmla="*/ 3681525 h 538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5426" h="5383854">
                <a:moveTo>
                  <a:pt x="0" y="0"/>
                </a:moveTo>
                <a:lnTo>
                  <a:pt x="4515426" y="0"/>
                </a:lnTo>
                <a:lnTo>
                  <a:pt x="4515426" y="5383854"/>
                </a:lnTo>
                <a:lnTo>
                  <a:pt x="1628767" y="5383854"/>
                </a:lnTo>
                <a:lnTo>
                  <a:pt x="1464109" y="5375175"/>
                </a:lnTo>
                <a:cubicBezTo>
                  <a:pt x="641741" y="5287993"/>
                  <a:pt x="0" y="4562996"/>
                  <a:pt x="0" y="3681525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1" i="0"/>
            </a:lvl1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96DB03-80EF-A261-62E1-F4B7FEC519EC}"/>
              </a:ext>
            </a:extLst>
          </p:cNvPr>
          <p:cNvSpPr/>
          <p:nvPr userDrawn="1"/>
        </p:nvSpPr>
        <p:spPr>
          <a:xfrm flipH="1">
            <a:off x="7069437" y="370390"/>
            <a:ext cx="4289443" cy="238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entury Gothic" panose="020B0502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69FA314-7C52-1977-3F7E-889743F8B9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9599"/>
            <a:ext cx="5387957" cy="3803088"/>
          </a:xfrm>
        </p:spPr>
        <p:txBody>
          <a:bodyPr/>
          <a:lstStyle>
            <a:lvl1pPr algn="l">
              <a:defRPr/>
            </a:lvl1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“This is a quote,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. Aenean </a:t>
            </a:r>
            <a:r>
              <a:rPr lang="en-US" err="1"/>
              <a:t>consectetur</a:t>
            </a:r>
            <a:r>
              <a:rPr lang="en-US"/>
              <a:t> semper </a:t>
            </a:r>
            <a:r>
              <a:rPr lang="en-US" err="1"/>
              <a:t>luctus</a:t>
            </a:r>
            <a:r>
              <a:rPr lang="en-US"/>
              <a:t> mi </a:t>
            </a:r>
            <a:r>
              <a:rPr lang="en-US" err="1"/>
              <a:t>commodo</a:t>
            </a:r>
            <a:r>
              <a:rPr lang="en-US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687096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7E3AF1A-C026-9934-58D4-B3938F7517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8534" y="617381"/>
            <a:ext cx="4182110" cy="4986433"/>
          </a:xfrm>
          <a:custGeom>
            <a:avLst/>
            <a:gdLst>
              <a:gd name="connsiteX0" fmla="*/ 0 w 4515426"/>
              <a:gd name="connsiteY0" fmla="*/ 0 h 5383854"/>
              <a:gd name="connsiteX1" fmla="*/ 4515426 w 4515426"/>
              <a:gd name="connsiteY1" fmla="*/ 0 h 5383854"/>
              <a:gd name="connsiteX2" fmla="*/ 4515426 w 4515426"/>
              <a:gd name="connsiteY2" fmla="*/ 3681525 h 5383854"/>
              <a:gd name="connsiteX3" fmla="*/ 3051317 w 4515426"/>
              <a:gd name="connsiteY3" fmla="*/ 5375175 h 5383854"/>
              <a:gd name="connsiteX4" fmla="*/ 2886659 w 4515426"/>
              <a:gd name="connsiteY4" fmla="*/ 5383854 h 5383854"/>
              <a:gd name="connsiteX5" fmla="*/ 0 w 4515426"/>
              <a:gd name="connsiteY5" fmla="*/ 5383854 h 538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5426" h="5383854">
                <a:moveTo>
                  <a:pt x="0" y="0"/>
                </a:moveTo>
                <a:lnTo>
                  <a:pt x="4515426" y="0"/>
                </a:lnTo>
                <a:lnTo>
                  <a:pt x="4515426" y="3681525"/>
                </a:lnTo>
                <a:cubicBezTo>
                  <a:pt x="4515426" y="4562996"/>
                  <a:pt x="3873686" y="5287993"/>
                  <a:pt x="3051317" y="5375175"/>
                </a:cubicBezTo>
                <a:lnTo>
                  <a:pt x="2886659" y="5383854"/>
                </a:lnTo>
                <a:lnTo>
                  <a:pt x="0" y="538385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1" i="0"/>
            </a:lvl1pPr>
          </a:lstStyle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5DE29A-3427-1DDF-16A6-E73DB6E675FE}"/>
              </a:ext>
            </a:extLst>
          </p:cNvPr>
          <p:cNvSpPr/>
          <p:nvPr userDrawn="1"/>
        </p:nvSpPr>
        <p:spPr>
          <a:xfrm flipH="1">
            <a:off x="498534" y="384432"/>
            <a:ext cx="4182104" cy="232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1BFF32-EEFE-F12E-F8F5-27C48D2E2632}"/>
              </a:ext>
            </a:extLst>
          </p:cNvPr>
          <p:cNvSpPr/>
          <p:nvPr userDrawn="1"/>
        </p:nvSpPr>
        <p:spPr>
          <a:xfrm>
            <a:off x="0" y="5970649"/>
            <a:ext cx="12192000" cy="887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>
              <a:latin typeface="Century Gothic" panose="020B0502020202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ABECE8F-59F4-B92E-AA38-A556E9E8FF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204774"/>
            <a:ext cx="1473200" cy="4191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CA8AC86-C75E-7FAE-CEDC-5C0284939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176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bg1"/>
                </a:solidFill>
                <a:latin typeface="Century Gothic" panose="020B0502020202020204" pitchFamily="34" charset="0"/>
                <a:cs typeface="Poppins" pitchFamily="2" charset="77"/>
              </a:defRPr>
            </a:lvl1pPr>
          </a:lstStyle>
          <a:p>
            <a:fld id="{7A1F744C-E008-1447-A074-3BC1A528C5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960C9D1A-B5E3-6B84-9544-83A1CDE0162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1909" y="3172968"/>
            <a:ext cx="3939978" cy="2432054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C4F22692-6FA6-A147-A43D-D2B20205C55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038345" y="3172968"/>
            <a:ext cx="2285863" cy="2432054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Picture Placeholder 12">
            <a:extLst>
              <a:ext uri="{FF2B5EF4-FFF2-40B4-BE49-F238E27FC236}">
                <a16:creationId xmlns:a16="http://schemas.microsoft.com/office/drawing/2014/main" id="{BE52FEA0-19A2-B365-21BB-CA15DD7EDB4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038346" y="384048"/>
            <a:ext cx="3939978" cy="2432054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7" name="Picture Placeholder 12">
            <a:extLst>
              <a:ext uri="{FF2B5EF4-FFF2-40B4-BE49-F238E27FC236}">
                <a16:creationId xmlns:a16="http://schemas.microsoft.com/office/drawing/2014/main" id="{CB4FA53E-0274-5485-AF6A-E403AB6BB4A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336024" y="384048"/>
            <a:ext cx="2285863" cy="2432054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06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Chart / Infographic /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846BC-96CC-0479-CBBB-B7AEDDCCDD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02D79D-5188-8F39-D961-62C0CFDBA037}"/>
              </a:ext>
            </a:extLst>
          </p:cNvPr>
          <p:cNvSpPr/>
          <p:nvPr userDrawn="1"/>
        </p:nvSpPr>
        <p:spPr>
          <a:xfrm>
            <a:off x="0" y="5970649"/>
            <a:ext cx="12192000" cy="887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>
              <a:latin typeface="Century Gothic" panose="020B0502020202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8018F6F-B143-7294-CF15-6C166131F1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204774"/>
            <a:ext cx="1473200" cy="4191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39CCC76-2A3D-A9C4-5832-8D6E85E79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176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bg1"/>
                </a:solidFill>
                <a:latin typeface="Century Gothic" panose="020B0502020202020204" pitchFamily="34" charset="0"/>
                <a:cs typeface="Poppins" pitchFamily="2" charset="77"/>
              </a:defRPr>
            </a:lvl1pPr>
          </a:lstStyle>
          <a:p>
            <a:fld id="{7A1F744C-E008-1447-A074-3BC1A528C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054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 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4805E4B2-9379-7EA6-739E-702498225D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741819" y="2481872"/>
            <a:ext cx="9144000" cy="18942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14F7B9-12FB-7F98-66B9-79E9FF0E04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678032"/>
            <a:ext cx="9144000" cy="1501936"/>
          </a:xfrm>
        </p:spPr>
        <p:txBody>
          <a:bodyPr anchor="ctr">
            <a:noAutofit/>
          </a:bodyPr>
          <a:lstStyle>
            <a:lvl1pPr algn="ctr">
              <a:defRPr sz="11500"/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33BE817-71A0-7FA9-23C1-730519126A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61224" y="4229796"/>
            <a:ext cx="5469551" cy="1301209"/>
          </a:xfrm>
        </p:spPr>
        <p:txBody>
          <a:bodyPr/>
          <a:lstStyle>
            <a:lvl1pPr marL="0" indent="0" algn="ctr">
              <a:buNone/>
              <a:defRPr sz="2400" b="1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Contact info here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E85F453-D72F-67F5-003B-BE3601F0C1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3046" y="1047126"/>
            <a:ext cx="2365905" cy="67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34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4F7B9-12FB-7F98-66B9-79E9FF0E04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FDD004-35A5-2FA8-2C3F-40E972484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242678"/>
          </a:xfrm>
        </p:spPr>
        <p:txBody>
          <a:bodyPr>
            <a:normAutofit/>
          </a:bodyPr>
          <a:lstStyle>
            <a:lvl1pPr marL="0" indent="0" algn="l">
              <a:buNone/>
              <a:defRPr sz="32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9309CA85-03E1-1C4B-2C7C-514198905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4622686"/>
            <a:ext cx="12216785" cy="145437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EDFEBBB-73FC-90E0-6FC8-76CE7FB296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5769954"/>
            <a:ext cx="1473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76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/ Image - Light Yellow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4F7B9-12FB-7F98-66B9-79E9FF0E04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088046"/>
            <a:ext cx="6172200" cy="2866430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FDD004-35A5-2FA8-2C3F-40E972484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46551"/>
            <a:ext cx="6172200" cy="1196909"/>
          </a:xfrm>
        </p:spPr>
        <p:txBody>
          <a:bodyPr>
            <a:normAutofit/>
          </a:bodyPr>
          <a:lstStyle>
            <a:lvl1pPr marL="0" indent="0" algn="l">
              <a:buNone/>
              <a:defRPr sz="3200" b="1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F5C2B357-09C0-FAE1-762B-E9CF672C68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5769954"/>
            <a:ext cx="1477328" cy="4191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A560EF-46FB-0E37-E6CF-91B12C1876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16800" y="0"/>
            <a:ext cx="4775200" cy="6858000"/>
          </a:xfrm>
          <a:custGeom>
            <a:avLst/>
            <a:gdLst>
              <a:gd name="connsiteX0" fmla="*/ 379505 w 4775200"/>
              <a:gd name="connsiteY0" fmla="*/ 0 h 6858000"/>
              <a:gd name="connsiteX1" fmla="*/ 4775200 w 4775200"/>
              <a:gd name="connsiteY1" fmla="*/ 0 h 6858000"/>
              <a:gd name="connsiteX2" fmla="*/ 4775200 w 4775200"/>
              <a:gd name="connsiteY2" fmla="*/ 6858000 h 6858000"/>
              <a:gd name="connsiteX3" fmla="*/ 379505 w 4775200"/>
              <a:gd name="connsiteY3" fmla="*/ 6858000 h 6858000"/>
              <a:gd name="connsiteX4" fmla="*/ 379505 w 47752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200" h="6858000">
                <a:moveTo>
                  <a:pt x="379505" y="0"/>
                </a:moveTo>
                <a:lnTo>
                  <a:pt x="4775200" y="0"/>
                </a:lnTo>
                <a:lnTo>
                  <a:pt x="4775200" y="6858000"/>
                </a:lnTo>
                <a:lnTo>
                  <a:pt x="379505" y="6858000"/>
                </a:lnTo>
                <a:cubicBezTo>
                  <a:pt x="-74179" y="5243512"/>
                  <a:pt x="-176258" y="2986087"/>
                  <a:pt x="37950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1" i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70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/ Imag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4F7B9-12FB-7F98-66B9-79E9FF0E04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088046"/>
            <a:ext cx="6172200" cy="2866430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FDD004-35A5-2FA8-2C3F-40E972484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46551"/>
            <a:ext cx="6172200" cy="1196909"/>
          </a:xfrm>
        </p:spPr>
        <p:txBody>
          <a:bodyPr>
            <a:normAutofit/>
          </a:bodyPr>
          <a:lstStyle>
            <a:lvl1pPr marL="0" indent="0" algn="l">
              <a:buNone/>
              <a:defRPr sz="3200" b="1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F5C2B357-09C0-FAE1-762B-E9CF672C68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5769954"/>
            <a:ext cx="1477328" cy="4191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A560EF-46FB-0E37-E6CF-91B12C1876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16800" y="0"/>
            <a:ext cx="4775200" cy="6858000"/>
          </a:xfrm>
          <a:custGeom>
            <a:avLst/>
            <a:gdLst>
              <a:gd name="connsiteX0" fmla="*/ 379505 w 4775200"/>
              <a:gd name="connsiteY0" fmla="*/ 0 h 6858000"/>
              <a:gd name="connsiteX1" fmla="*/ 4775200 w 4775200"/>
              <a:gd name="connsiteY1" fmla="*/ 0 h 6858000"/>
              <a:gd name="connsiteX2" fmla="*/ 4775200 w 4775200"/>
              <a:gd name="connsiteY2" fmla="*/ 6858000 h 6858000"/>
              <a:gd name="connsiteX3" fmla="*/ 379505 w 4775200"/>
              <a:gd name="connsiteY3" fmla="*/ 6858000 h 6858000"/>
              <a:gd name="connsiteX4" fmla="*/ 379505 w 47752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200" h="6858000">
                <a:moveTo>
                  <a:pt x="379505" y="0"/>
                </a:moveTo>
                <a:lnTo>
                  <a:pt x="4775200" y="0"/>
                </a:lnTo>
                <a:lnTo>
                  <a:pt x="4775200" y="6858000"/>
                </a:lnTo>
                <a:lnTo>
                  <a:pt x="379505" y="6858000"/>
                </a:lnTo>
                <a:cubicBezTo>
                  <a:pt x="-74179" y="5243512"/>
                  <a:pt x="-176258" y="2986087"/>
                  <a:pt x="37950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1" i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47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/ Image -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4F7B9-12FB-7F98-66B9-79E9FF0E04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088046"/>
            <a:ext cx="6172200" cy="2866430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FDD004-35A5-2FA8-2C3F-40E972484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46551"/>
            <a:ext cx="6172200" cy="1196909"/>
          </a:xfrm>
        </p:spPr>
        <p:txBody>
          <a:bodyPr>
            <a:normAutofit/>
          </a:bodyPr>
          <a:lstStyle>
            <a:lvl1pPr marL="0" indent="0" algn="l">
              <a:buNone/>
              <a:defRPr sz="32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FDC0F08-48E1-9F6D-08B7-C078AD8141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5769954"/>
            <a:ext cx="1473200" cy="4191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FFEA0B1-25A8-9428-A5E4-A983C5D2DD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16800" y="0"/>
            <a:ext cx="4775200" cy="6858000"/>
          </a:xfrm>
          <a:custGeom>
            <a:avLst/>
            <a:gdLst>
              <a:gd name="connsiteX0" fmla="*/ 379505 w 4775200"/>
              <a:gd name="connsiteY0" fmla="*/ 0 h 6858000"/>
              <a:gd name="connsiteX1" fmla="*/ 4775200 w 4775200"/>
              <a:gd name="connsiteY1" fmla="*/ 0 h 6858000"/>
              <a:gd name="connsiteX2" fmla="*/ 4775200 w 4775200"/>
              <a:gd name="connsiteY2" fmla="*/ 6858000 h 6858000"/>
              <a:gd name="connsiteX3" fmla="*/ 379505 w 4775200"/>
              <a:gd name="connsiteY3" fmla="*/ 6858000 h 6858000"/>
              <a:gd name="connsiteX4" fmla="*/ 379505 w 47752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200" h="6858000">
                <a:moveTo>
                  <a:pt x="379505" y="0"/>
                </a:moveTo>
                <a:lnTo>
                  <a:pt x="4775200" y="0"/>
                </a:lnTo>
                <a:lnTo>
                  <a:pt x="4775200" y="6858000"/>
                </a:lnTo>
                <a:lnTo>
                  <a:pt x="379505" y="6858000"/>
                </a:lnTo>
                <a:cubicBezTo>
                  <a:pt x="-74179" y="5243512"/>
                  <a:pt x="-176258" y="2986087"/>
                  <a:pt x="37950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1" i="0"/>
            </a:lvl1pPr>
          </a:lstStyle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EF4580-C101-5F9F-F462-71CCB662A5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4666" y="4734905"/>
            <a:ext cx="13089731" cy="103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52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846BC-96CC-0479-CBBB-B7AEDDCCDD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38D0F-2E45-15B2-81F8-B12D174C6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10898"/>
          </a:xfrm>
        </p:spPr>
        <p:txBody>
          <a:bodyPr/>
          <a:lstStyle>
            <a:lvl1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>
                <a:latin typeface="Century Gothic" panose="020B0502020202020204" pitchFamily="34" charset="0"/>
                <a:cs typeface="Poppins" pitchFamily="2" charset="77"/>
              </a:defRPr>
            </a:lvl1pPr>
            <a:lvl2pPr marL="7429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latin typeface="Century Gothic" panose="020B0502020202020204" pitchFamily="34" charset="0"/>
              </a:defRPr>
            </a:lvl2pPr>
            <a:lvl3pPr marL="12001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>
                <a:latin typeface="Century Gothic" panose="020B0502020202020204" pitchFamily="34" charset="0"/>
              </a:defRPr>
            </a:lvl3pPr>
            <a:lvl4pPr marL="15430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</a:defRPr>
            </a:lvl4pPr>
            <a:lvl5pPr marL="20002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02D79D-5188-8F39-D961-62C0CFDBA037}"/>
              </a:ext>
            </a:extLst>
          </p:cNvPr>
          <p:cNvSpPr/>
          <p:nvPr userDrawn="1"/>
        </p:nvSpPr>
        <p:spPr>
          <a:xfrm>
            <a:off x="0" y="5970649"/>
            <a:ext cx="12192000" cy="887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>
              <a:latin typeface="Century Gothic" panose="020B0502020202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8018F6F-B143-7294-CF15-6C166131F1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204774"/>
            <a:ext cx="1473200" cy="4191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6A1F25-60D5-A6E4-BB50-BDA8C63F5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bg1"/>
                </a:solidFill>
                <a:latin typeface="Century Gothic" panose="020B0502020202020204" pitchFamily="34" charset="0"/>
                <a:cs typeface="Poppins" pitchFamily="2" charset="77"/>
              </a:defRPr>
            </a:lvl1pPr>
          </a:lstStyle>
          <a:p>
            <a:fld id="{7A1F744C-E008-1447-A074-3BC1A528C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7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/ Im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8A71DC7-945D-B4C9-D0D5-DD1285A9C0E3}"/>
              </a:ext>
            </a:extLst>
          </p:cNvPr>
          <p:cNvSpPr/>
          <p:nvPr userDrawn="1"/>
        </p:nvSpPr>
        <p:spPr>
          <a:xfrm>
            <a:off x="10538970" y="-21911"/>
            <a:ext cx="2313495" cy="68918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entury Gothic" panose="020B0502020202020204" pitchFamily="34" charset="0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F9D62617-0DDA-A1CF-705A-7D965BF5B7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5584" r="3176"/>
          <a:stretch/>
        </p:blipFill>
        <p:spPr>
          <a:xfrm rot="5400000">
            <a:off x="8236426" y="2282605"/>
            <a:ext cx="6959223" cy="235413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2C3929-0158-84B2-C644-DF4014129E3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838200" y="1240445"/>
            <a:ext cx="5469551" cy="2866430"/>
          </a:xfrm>
        </p:spPr>
        <p:txBody>
          <a:bodyPr anchor="b">
            <a:normAutofit/>
          </a:bodyPr>
          <a:lstStyle>
            <a:lvl1pPr algn="l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880A74B-5C07-8F11-9BC5-478DC3AC1DA9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838200" y="4198950"/>
            <a:ext cx="5469551" cy="1196909"/>
          </a:xfrm>
        </p:spPr>
        <p:txBody>
          <a:bodyPr/>
          <a:lstStyle>
            <a:lvl1pPr marL="0" indent="0" algn="l">
              <a:buNone/>
              <a:defRPr sz="2400" b="1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69E0BE9-159C-7EA3-D8C3-06A8CCD1C5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203604"/>
            <a:ext cx="1477328" cy="419100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4B73B9E8-CC37-BC29-B0A2-C6BF7DD4E0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704711"/>
            <a:ext cx="5469551" cy="483929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2"/>
                </a:solidFill>
                <a:latin typeface="Bahnschrift SemiCondensed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8CF37E9-03D2-59CC-B43E-23E749B90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tx1"/>
                </a:solidFill>
                <a:latin typeface="Century Gothic" panose="020B0502020202020204" pitchFamily="34" charset="0"/>
                <a:cs typeface="Poppins" pitchFamily="2" charset="77"/>
              </a:defRPr>
            </a:lvl1pPr>
          </a:lstStyle>
          <a:p>
            <a:fld id="{7A1F744C-E008-1447-A074-3BC1A528C5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7BD7D366-B98D-729C-08A9-C5B529A8DA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93974" y="831209"/>
            <a:ext cx="4515426" cy="5383854"/>
          </a:xfrm>
          <a:custGeom>
            <a:avLst/>
            <a:gdLst>
              <a:gd name="connsiteX0" fmla="*/ 0 w 4515426"/>
              <a:gd name="connsiteY0" fmla="*/ 0 h 5383854"/>
              <a:gd name="connsiteX1" fmla="*/ 4515426 w 4515426"/>
              <a:gd name="connsiteY1" fmla="*/ 0 h 5383854"/>
              <a:gd name="connsiteX2" fmla="*/ 4515426 w 4515426"/>
              <a:gd name="connsiteY2" fmla="*/ 5383854 h 5383854"/>
              <a:gd name="connsiteX3" fmla="*/ 1628767 w 4515426"/>
              <a:gd name="connsiteY3" fmla="*/ 5383854 h 5383854"/>
              <a:gd name="connsiteX4" fmla="*/ 1464109 w 4515426"/>
              <a:gd name="connsiteY4" fmla="*/ 5375175 h 5383854"/>
              <a:gd name="connsiteX5" fmla="*/ 0 w 4515426"/>
              <a:gd name="connsiteY5" fmla="*/ 3681525 h 538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5426" h="5383854">
                <a:moveTo>
                  <a:pt x="0" y="0"/>
                </a:moveTo>
                <a:lnTo>
                  <a:pt x="4515426" y="0"/>
                </a:lnTo>
                <a:lnTo>
                  <a:pt x="4515426" y="5383854"/>
                </a:lnTo>
                <a:lnTo>
                  <a:pt x="1628767" y="5383854"/>
                </a:lnTo>
                <a:lnTo>
                  <a:pt x="1464109" y="5375175"/>
                </a:lnTo>
                <a:cubicBezTo>
                  <a:pt x="641741" y="5287993"/>
                  <a:pt x="0" y="4562996"/>
                  <a:pt x="0" y="3681525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1" i="0"/>
            </a:lvl1pPr>
          </a:lstStyle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8F708C-A462-4AC6-D7A7-FD06BEEDDF57}"/>
              </a:ext>
            </a:extLst>
          </p:cNvPr>
          <p:cNvSpPr/>
          <p:nvPr userDrawn="1"/>
        </p:nvSpPr>
        <p:spPr>
          <a:xfrm flipH="1">
            <a:off x="7193974" y="579693"/>
            <a:ext cx="4515426" cy="2515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741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819142E-109F-5D7A-0E32-934CE0D2828B}"/>
              </a:ext>
            </a:extLst>
          </p:cNvPr>
          <p:cNvSpPr/>
          <p:nvPr userDrawn="1"/>
        </p:nvSpPr>
        <p:spPr>
          <a:xfrm>
            <a:off x="-1" y="0"/>
            <a:ext cx="12192001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3BCB323-8E17-66E1-A81B-A0E7FDF477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5584" r="3176"/>
          <a:stretch/>
        </p:blipFill>
        <p:spPr>
          <a:xfrm rot="5400000">
            <a:off x="7562815" y="2282605"/>
            <a:ext cx="6959223" cy="235413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2C3929-0158-84B2-C644-DF4014129E3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838200" y="1240445"/>
            <a:ext cx="5469551" cy="2866430"/>
          </a:xfrm>
        </p:spPr>
        <p:txBody>
          <a:bodyPr anchor="b">
            <a:norm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880A74B-5C07-8F11-9BC5-478DC3AC1DA9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838200" y="4198950"/>
            <a:ext cx="5469551" cy="1196909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A9C2A1C-EB57-99B2-5CD2-405933FCF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7118" y="467268"/>
            <a:ext cx="266700" cy="317500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4B73B9E8-CC37-BC29-B0A2-C6BF7DD4E07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38199" y="704711"/>
            <a:ext cx="5469551" cy="483929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Bahnschrift SemiCondensed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0B1763E-0D8F-51E9-2BEB-248C3967279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6204774"/>
            <a:ext cx="1473200" cy="4191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066E63-AD38-485E-AAA4-0CD36811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bg1"/>
                </a:solidFill>
                <a:latin typeface="Century Gothic" panose="020B0502020202020204" pitchFamily="34" charset="0"/>
                <a:cs typeface="Poppins" pitchFamily="2" charset="77"/>
              </a:defRPr>
            </a:lvl1pPr>
          </a:lstStyle>
          <a:p>
            <a:fld id="{7A1F744C-E008-1447-A074-3BC1A528C5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0C93A32-08BB-EA53-7B8A-B33BD7BA0FB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93974" y="831209"/>
            <a:ext cx="4515426" cy="5383854"/>
          </a:xfrm>
          <a:custGeom>
            <a:avLst/>
            <a:gdLst>
              <a:gd name="connsiteX0" fmla="*/ 0 w 4515426"/>
              <a:gd name="connsiteY0" fmla="*/ 0 h 5383854"/>
              <a:gd name="connsiteX1" fmla="*/ 4515426 w 4515426"/>
              <a:gd name="connsiteY1" fmla="*/ 0 h 5383854"/>
              <a:gd name="connsiteX2" fmla="*/ 4515426 w 4515426"/>
              <a:gd name="connsiteY2" fmla="*/ 5383854 h 5383854"/>
              <a:gd name="connsiteX3" fmla="*/ 1628767 w 4515426"/>
              <a:gd name="connsiteY3" fmla="*/ 5383854 h 5383854"/>
              <a:gd name="connsiteX4" fmla="*/ 1464109 w 4515426"/>
              <a:gd name="connsiteY4" fmla="*/ 5375175 h 5383854"/>
              <a:gd name="connsiteX5" fmla="*/ 0 w 4515426"/>
              <a:gd name="connsiteY5" fmla="*/ 3681525 h 538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5426" h="5383854">
                <a:moveTo>
                  <a:pt x="0" y="0"/>
                </a:moveTo>
                <a:lnTo>
                  <a:pt x="4515426" y="0"/>
                </a:lnTo>
                <a:lnTo>
                  <a:pt x="4515426" y="5383854"/>
                </a:lnTo>
                <a:lnTo>
                  <a:pt x="1628767" y="5383854"/>
                </a:lnTo>
                <a:lnTo>
                  <a:pt x="1464109" y="5375175"/>
                </a:lnTo>
                <a:cubicBezTo>
                  <a:pt x="641741" y="5287993"/>
                  <a:pt x="0" y="4562996"/>
                  <a:pt x="0" y="3681525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1" i="0"/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E3D30A-FD00-3581-47CE-718869DC212C}"/>
              </a:ext>
            </a:extLst>
          </p:cNvPr>
          <p:cNvSpPr/>
          <p:nvPr userDrawn="1"/>
        </p:nvSpPr>
        <p:spPr>
          <a:xfrm flipH="1">
            <a:off x="7193974" y="579693"/>
            <a:ext cx="4515426" cy="251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E5D375-F111-F265-6524-F539636BFA1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4876360"/>
            <a:ext cx="13089731" cy="103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65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027FAF-DACE-C7D7-E1CA-A59A61B3A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1E321-D584-44C8-3B6D-9E8E0EB34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726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0" i="0" kern="1200" cap="none" baseline="0">
          <a:solidFill>
            <a:schemeClr val="tx2"/>
          </a:solidFill>
          <a:latin typeface="Bahnschrift SemiCondensed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Century Gothic" panose="020B0502020202020204" pitchFamily="34" charset="0"/>
          <a:ea typeface="+mn-ea"/>
          <a:cs typeface="Poppins SemiBold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hyperlink" Target="https://epilepsiesactionnetwork.org/so/efPWp9SUM/c?w=cE0W_XHdCa4uvfZ2o2fa8o519dz-xV5bXfvYvoUiSTk.eyJ1IjoiaHR0cHM6Ly95b3V0dS5iZS8xa0UxZzVtXzBFYz9zaT12eTh0VkcyOGRmQmktQ2pmIiwiciI6IjExZTM2YjZkLTk2OTAtNGVlMy04MzUyLWU2MTk3MzZhOWNmNCIsIm0iOiJscCJ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A0074-2063-8F02-6452-1E7153E006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cap="all" dirty="0">
                <a:solidFill>
                  <a:srgbClr val="E31837"/>
                </a:solidFill>
                <a:latin typeface="Bahnschrift SemiCondensed" panose="020B0502040204020203" pitchFamily="34" charset="0"/>
                <a:ea typeface="Malgun Gothic Semilight" panose="020B0502040204020203" pitchFamily="34" charset="-128"/>
                <a:cs typeface="Calibri" panose="020F0502020204030204" pitchFamily="34" charset="0"/>
              </a:rPr>
              <a:t>CURE Epilepsy </a:t>
            </a:r>
            <a:br>
              <a:rPr lang="en-US" sz="5400" b="1" cap="all" dirty="0">
                <a:solidFill>
                  <a:srgbClr val="E31837"/>
                </a:solidFill>
                <a:latin typeface="Bahnschrift SemiCondensed" panose="020B0502040204020203" pitchFamily="34" charset="0"/>
                <a:ea typeface="Malgun Gothic Semilight" panose="020B0502040204020203" pitchFamily="34" charset="-128"/>
                <a:cs typeface="Calibri" panose="020F0502020204030204" pitchFamily="34" charset="0"/>
              </a:rPr>
            </a:br>
            <a:r>
              <a:rPr lang="en-US" sz="5400" b="1" cap="all" dirty="0">
                <a:solidFill>
                  <a:srgbClr val="E31837"/>
                </a:solidFill>
                <a:latin typeface="Bahnschrift SemiCondensed" panose="020B0502040204020203" pitchFamily="34" charset="0"/>
                <a:ea typeface="Malgun Gothic Semilight" panose="020B0502040204020203" pitchFamily="34" charset="-128"/>
                <a:cs typeface="Calibri" panose="020F0502020204030204" pitchFamily="34" charset="0"/>
              </a:rPr>
              <a:t>Government Advocacy</a:t>
            </a:r>
            <a:endParaRPr lang="en-US" sz="5400" b="1" dirty="0">
              <a:latin typeface="Bahnschrift SemiCondensed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655515-95BA-C5FC-7EA1-F089CDBFB4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dirty="0">
                <a:latin typeface="Bahnschrift SemiCondensed" panose="020B0502040204020203" pitchFamily="34" charset="0"/>
              </a:rPr>
              <a:t>September 25, 2025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296C6A9-A238-8611-00FA-950205C0180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8572" b="8572"/>
          <a:stretch/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40A3F72-E3EF-A49A-A33A-562A0043FE94}"/>
              </a:ext>
            </a:extLst>
          </p:cNvPr>
          <p:cNvSpPr txBox="1">
            <a:spLocks/>
          </p:cNvSpPr>
          <p:nvPr/>
        </p:nvSpPr>
        <p:spPr>
          <a:xfrm>
            <a:off x="895350" y="3452417"/>
            <a:ext cx="10573839" cy="1034129"/>
          </a:xfrm>
          <a:prstGeom prst="rect">
            <a:avLst/>
          </a:prstGeom>
          <a:ln>
            <a:noFill/>
          </a:ln>
          <a:effectLst/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b="0" i="0" kern="1200" cap="none" baseline="0">
                <a:solidFill>
                  <a:schemeClr val="tx2"/>
                </a:solidFill>
                <a:latin typeface="Bahnschrift SemiCondensed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32962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600" b="0" i="0" u="none" strike="noStrike" kern="1200" cap="all" spc="0" normalizeH="0" baseline="0" noProof="0">
                <a:ln>
                  <a:noFill/>
                </a:ln>
                <a:solidFill>
                  <a:srgbClr val="E318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Malgun Gothic Semilight" panose="020B0502040204020203" pitchFamily="34" charset="-128"/>
                <a:cs typeface="Calibri" panose="020F0502020204030204" pitchFamily="34" charset="0"/>
              </a:rPr>
            </a:br>
            <a:endParaRPr kumimoji="0" lang="en-US" sz="3600" b="1" i="0" u="none" strike="noStrike" kern="1200" cap="all" spc="0" normalizeH="0" baseline="0" noProof="0">
              <a:ln>
                <a:noFill/>
              </a:ln>
              <a:solidFill>
                <a:srgbClr val="E318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Malgun Gothic Semilight" panose="020B0502040204020203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31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F678AE-1F4E-7940-88B3-FF383DB2B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832" y="365125"/>
            <a:ext cx="10968586" cy="973521"/>
          </a:xfrm>
        </p:spPr>
        <p:txBody>
          <a:bodyPr>
            <a:normAutofit/>
          </a:bodyPr>
          <a:lstStyle/>
          <a:p>
            <a:r>
              <a:rPr lang="en-US" sz="4000" dirty="0"/>
              <a:t>CURE Epilepsy, a long history of advocacy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67A10DE-C252-DD57-065F-C857FB6B6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74" y="2505683"/>
            <a:ext cx="2781300" cy="242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CBE541-C199-9E59-28F3-20ABE7B25494}"/>
              </a:ext>
            </a:extLst>
          </p:cNvPr>
          <p:cNvSpPr txBox="1"/>
          <p:nvPr/>
        </p:nvSpPr>
        <p:spPr>
          <a:xfrm>
            <a:off x="324853" y="1806904"/>
            <a:ext cx="3746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Inspiring Curing Epilepsy Conferences, starting in 2000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352D24C-1FF7-C4F3-C1A9-21A2032DC3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2" t="10937" r="6122"/>
          <a:stretch>
            <a:fillRect/>
          </a:stretch>
        </p:blipFill>
        <p:spPr bwMode="auto">
          <a:xfrm>
            <a:off x="8402861" y="3137043"/>
            <a:ext cx="3281451" cy="249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19BE9D-4F1E-C88C-F3F6-D7CC1F99EF6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99" t="9327"/>
          <a:stretch>
            <a:fillRect/>
          </a:stretch>
        </p:blipFill>
        <p:spPr>
          <a:xfrm>
            <a:off x="8384966" y="2529292"/>
            <a:ext cx="3281452" cy="5685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5C8BDA-AF4E-45D2-2249-4BF641406923}"/>
              </a:ext>
            </a:extLst>
          </p:cNvPr>
          <p:cNvSpPr txBox="1"/>
          <p:nvPr/>
        </p:nvSpPr>
        <p:spPr>
          <a:xfrm>
            <a:off x="8287817" y="2114680"/>
            <a:ext cx="3462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2015 </a:t>
            </a:r>
          </a:p>
        </p:txBody>
      </p:sp>
      <p:pic>
        <p:nvPicPr>
          <p:cNvPr id="2054" name="Picture 6" descr="Epilepsy Across the Spectrum: Promoting Health and Understanding">
            <a:extLst>
              <a:ext uri="{FF2B5EF4-FFF2-40B4-BE49-F238E27FC236}">
                <a16:creationId xmlns:a16="http://schemas.microsoft.com/office/drawing/2014/main" id="{9EF5220D-172B-E12F-3ACA-6B5DB03C7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489" y="2484773"/>
            <a:ext cx="2079625" cy="311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CD628D1-F586-553E-8CBD-FBC1A3B47E47}"/>
              </a:ext>
            </a:extLst>
          </p:cNvPr>
          <p:cNvSpPr txBox="1"/>
          <p:nvPr/>
        </p:nvSpPr>
        <p:spPr>
          <a:xfrm>
            <a:off x="5212343" y="2114680"/>
            <a:ext cx="3462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2012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0550E0-19EC-2FDF-C020-277737742E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1688" y="4328990"/>
            <a:ext cx="3911801" cy="137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9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DF6E0-3DC1-CA4A-5E86-AC28A9279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27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Influencing the Dialogue for a National Plan for Epilepsy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7323F-1D5B-8EEE-DC90-E9B738004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744C-E008-1447-A074-3BC1A528C53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9F1D6D-ABC6-3612-1826-2383387A4F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348"/>
          <a:stretch>
            <a:fillRect/>
          </a:stretch>
        </p:blipFill>
        <p:spPr>
          <a:xfrm>
            <a:off x="838200" y="1340593"/>
            <a:ext cx="5253482" cy="333787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0AD7E6-A8EC-1F88-2A14-98C420A817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10602" y="1782006"/>
            <a:ext cx="3868834" cy="29955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6DF0D6-3368-AB0D-8D00-91B02518A32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7888" r="673"/>
          <a:stretch>
            <a:fillRect/>
          </a:stretch>
        </p:blipFill>
        <p:spPr>
          <a:xfrm>
            <a:off x="1225798" y="5123987"/>
            <a:ext cx="10261352" cy="78683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F1B7016-56CA-657B-FF54-2145234E4B56}"/>
              </a:ext>
            </a:extLst>
          </p:cNvPr>
          <p:cNvSpPr/>
          <p:nvPr/>
        </p:nvSpPr>
        <p:spPr>
          <a:xfrm>
            <a:off x="6724650" y="1400175"/>
            <a:ext cx="4552950" cy="24765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72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7CC5D-9C65-B63A-A9F8-050F5A856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860468" cy="834978"/>
          </a:xfrm>
        </p:spPr>
        <p:txBody>
          <a:bodyPr>
            <a:normAutofit/>
          </a:bodyPr>
          <a:lstStyle/>
          <a:p>
            <a:r>
              <a:rPr lang="en-US" sz="3600" dirty="0"/>
              <a:t>Increasing Awareness for the National Plan for Epilepsy 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9651C-86D0-C497-1B40-D18D333A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744C-E008-1447-A074-3BC1A528C53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5961921-E288-704A-71F6-03AC22D0C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755" y="1200104"/>
            <a:ext cx="2923656" cy="203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9B997CC-8076-ACC6-2216-0214C40FF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32" y="1112839"/>
            <a:ext cx="4668416" cy="263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2A4D517-7340-3132-B376-F8FE86C4C75D}"/>
              </a:ext>
            </a:extLst>
          </p:cNvPr>
          <p:cNvSpPr txBox="1"/>
          <p:nvPr/>
        </p:nvSpPr>
        <p:spPr>
          <a:xfrm>
            <a:off x="458623" y="3761669"/>
            <a:ext cx="48468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  <a:hlinkClick r:id="rId4"/>
              </a:rPr>
              <a:t>Kelly Cervantes interviewed Dr. Dan Lowenstein</a:t>
            </a:r>
            <a:r>
              <a:rPr lang="en-US" sz="1400" dirty="0">
                <a:latin typeface="Century Gothic" panose="020B0502020202020204" pitchFamily="34" charset="0"/>
              </a:rPr>
              <a:t> on the </a:t>
            </a:r>
            <a:r>
              <a:rPr lang="en-US" sz="1400" b="1" dirty="0">
                <a:latin typeface="Century Gothic" panose="020B0502020202020204" pitchFamily="34" charset="0"/>
              </a:rPr>
              <a:t>Seizing Life Podcast. </a:t>
            </a:r>
            <a:r>
              <a:rPr lang="en-US" sz="1400" dirty="0">
                <a:latin typeface="Century Gothic" panose="020B0502020202020204" pitchFamily="34" charset="0"/>
              </a:rPr>
              <a:t>Dr. Lowenstein discussed current efforts to push Congress to adopt a </a:t>
            </a:r>
            <a:r>
              <a:rPr lang="en-US" sz="1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National Plan for Epilepsy</a:t>
            </a:r>
            <a:r>
              <a:rPr lang="en-US" sz="1400" dirty="0">
                <a:latin typeface="Century Gothic" panose="020B0502020202020204" pitchFamily="34" charset="0"/>
              </a:rPr>
              <a:t>, explaining who is behind it, what it is, and what it could mean to the epilepsy community.</a:t>
            </a:r>
            <a:r>
              <a:rPr lang="en-US" sz="14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20DEF7-FBF6-B8E6-C2BE-5A4BF6916755}"/>
              </a:ext>
            </a:extLst>
          </p:cNvPr>
          <p:cNvSpPr txBox="1"/>
          <p:nvPr/>
        </p:nvSpPr>
        <p:spPr>
          <a:xfrm>
            <a:off x="8775011" y="1165566"/>
            <a:ext cx="29236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Cara Abercrombie (KPTN, </a:t>
            </a:r>
            <a:r>
              <a:rPr lang="en-US" sz="1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CURE Epilepsy</a:t>
            </a:r>
            <a:r>
              <a:rPr lang="en-US" sz="1400" b="1" dirty="0">
                <a:latin typeface="Century Gothic" panose="020B0502020202020204" pitchFamily="34" charset="0"/>
              </a:rPr>
              <a:t>) </a:t>
            </a:r>
            <a:r>
              <a:rPr lang="en-US" sz="1400" dirty="0">
                <a:latin typeface="Century Gothic" panose="020B0502020202020204" pitchFamily="34" charset="0"/>
              </a:rPr>
              <a:t>shared her family's story explaining why Medicaid is important to rare and other families living with epilepsy during The New Democrats luncheon. She also urged support for the </a:t>
            </a:r>
            <a:r>
              <a:rPr lang="en-US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National Plan</a:t>
            </a:r>
            <a:r>
              <a:rPr lang="en-US" sz="1400" dirty="0">
                <a:latin typeface="Century Gothic" panose="020B0502020202020204" pitchFamily="34" charset="0"/>
              </a:rPr>
              <a:t>. </a:t>
            </a:r>
          </a:p>
        </p:txBody>
      </p:sp>
      <p:pic>
        <p:nvPicPr>
          <p:cNvPr id="24" name="Picture 23" descr="A person and person standing together&#10;&#10;AI-generated content may be incorrect.">
            <a:extLst>
              <a:ext uri="{FF2B5EF4-FFF2-40B4-BE49-F238E27FC236}">
                <a16:creationId xmlns:a16="http://schemas.microsoft.com/office/drawing/2014/main" id="{C3F94795-A61E-59AA-2B3B-094415B4D7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0" t="13473" r="17037" b="7315"/>
          <a:stretch>
            <a:fillRect/>
          </a:stretch>
        </p:blipFill>
        <p:spPr>
          <a:xfrm>
            <a:off x="6078005" y="3745401"/>
            <a:ext cx="1371598" cy="214320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BFEEF4F-8C70-E323-F3A6-713EA166A8B9}"/>
              </a:ext>
            </a:extLst>
          </p:cNvPr>
          <p:cNvSpPr txBox="1"/>
          <p:nvPr/>
        </p:nvSpPr>
        <p:spPr>
          <a:xfrm>
            <a:off x="5650581" y="3465802"/>
            <a:ext cx="5920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Maintaining and building relationships with Members of Congress</a:t>
            </a:r>
            <a:endParaRPr lang="en-US" sz="14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3EF76F59-877B-82ED-D9BC-45AB9748C7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" t="41403" r="5769" b="18749"/>
          <a:stretch>
            <a:fillRect/>
          </a:stretch>
        </p:blipFill>
        <p:spPr bwMode="auto">
          <a:xfrm>
            <a:off x="7558809" y="3747128"/>
            <a:ext cx="3413992" cy="205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809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9E1D4-9C83-9400-5858-1A9B60358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07D4-7971-306E-3BC6-E807D33F6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860468" cy="834978"/>
          </a:xfrm>
        </p:spPr>
        <p:txBody>
          <a:bodyPr/>
          <a:lstStyle/>
          <a:p>
            <a:r>
              <a:rPr lang="en-US" dirty="0"/>
              <a:t>Continued Government Advocacy Through Partnerships with Others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1C97F-7F04-E2B7-F31F-5A7FDA95C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744C-E008-1447-A074-3BC1A528C53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52FCE628-B5C7-3883-54B6-FE0F162E8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203" y="1071307"/>
            <a:ext cx="3295049" cy="2473164"/>
          </a:xfrm>
          <a:prstGeom prst="rect">
            <a:avLst/>
          </a:prstGeom>
        </p:spPr>
      </p:pic>
      <p:pic>
        <p:nvPicPr>
          <p:cNvPr id="14" name="Picture 13" descr="A group of women standing in a room&#10;&#10;AI-generated content may be incorrect.">
            <a:extLst>
              <a:ext uri="{FF2B5EF4-FFF2-40B4-BE49-F238E27FC236}">
                <a16:creationId xmlns:a16="http://schemas.microsoft.com/office/drawing/2014/main" id="{C5B9D892-4507-2134-E5B7-CFECBCE2D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9" t="26065" r="11016" b="8605"/>
          <a:stretch>
            <a:fillRect/>
          </a:stretch>
        </p:blipFill>
        <p:spPr>
          <a:xfrm>
            <a:off x="506616" y="2829973"/>
            <a:ext cx="3059093" cy="204194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8BC8BCA-D83C-E23C-DF00-615DC3994BE5}"/>
              </a:ext>
            </a:extLst>
          </p:cNvPr>
          <p:cNvSpPr txBox="1"/>
          <p:nvPr/>
        </p:nvSpPr>
        <p:spPr>
          <a:xfrm>
            <a:off x="3809307" y="1176086"/>
            <a:ext cx="471301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Yet CURE Epilepsy does not have formal advocacy team. Our approach is to: 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Century Gothic" panose="020B0502020202020204" pitchFamily="34" charset="0"/>
              </a:rPr>
              <a:t>Build</a:t>
            </a:r>
            <a:r>
              <a:rPr lang="en-US" sz="1400" dirty="0">
                <a:latin typeface="Century Gothic" panose="020B0502020202020204" pitchFamily="34" charset="0"/>
              </a:rPr>
              <a:t> an internal strategy for how we can increase awareness based on our network of Board members and their connections to members of Congress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Century Gothic" panose="020B0502020202020204" pitchFamily="34" charset="0"/>
              </a:rPr>
              <a:t>Use</a:t>
            </a:r>
            <a:r>
              <a:rPr lang="en-US" sz="1400" dirty="0">
                <a:latin typeface="Century Gothic" panose="020B0502020202020204" pitchFamily="34" charset="0"/>
              </a:rPr>
              <a:t> the Epilepsy Community Advocacy Tool Kit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Century Gothic" panose="020B0502020202020204" pitchFamily="34" charset="0"/>
              </a:rPr>
              <a:t>Partner</a:t>
            </a:r>
            <a:r>
              <a:rPr lang="en-US" sz="1400" dirty="0">
                <a:latin typeface="Century Gothic" panose="020B0502020202020204" pitchFamily="34" charset="0"/>
              </a:rPr>
              <a:t> with Epilepsies Action Network and others on office visits and Capitol Hill opportunities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Katie Collins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Ilene Miller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3E6ED4-5B1C-6EDE-928A-58FB47269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2279" y="3295650"/>
            <a:ext cx="2709878" cy="1365442"/>
          </a:xfrm>
          <a:prstGeom prst="rect">
            <a:avLst/>
          </a:prstGeom>
        </p:spPr>
      </p:pic>
      <p:pic>
        <p:nvPicPr>
          <p:cNvPr id="22" name="Picture 21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70D3E6B8-656B-B62D-34ED-90736088FF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029" y="3295650"/>
            <a:ext cx="1400175" cy="1400175"/>
          </a:xfrm>
          <a:prstGeom prst="rect">
            <a:avLst/>
          </a:prstGeom>
        </p:spPr>
      </p:pic>
      <p:pic>
        <p:nvPicPr>
          <p:cNvPr id="24" name="Picture 23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22F0E573-03DA-8F2B-F786-FF565B67FA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" t="35833" b="5324"/>
          <a:stretch>
            <a:fillRect/>
          </a:stretch>
        </p:blipFill>
        <p:spPr>
          <a:xfrm>
            <a:off x="553282" y="1334001"/>
            <a:ext cx="3012427" cy="13620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EFF2A7C-23BE-250C-AB45-69C607D9CB7C}"/>
              </a:ext>
            </a:extLst>
          </p:cNvPr>
          <p:cNvSpPr txBox="1"/>
          <p:nvPr/>
        </p:nvSpPr>
        <p:spPr>
          <a:xfrm>
            <a:off x="8862176" y="3778754"/>
            <a:ext cx="326433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latin typeface="Century Gothic" panose="020B0502020202020204" pitchFamily="34" charset="0"/>
              </a:rPr>
              <a:t>3 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Support research on epilepsy and work to restore lost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Join the epilepsy caucus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entury Gothic" panose="020B0502020202020204" pitchFamily="34" charset="0"/>
              </a:rPr>
              <a:t>Sign onto the National Plan for Epilepsy Act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44854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3">
      <a:dk1>
        <a:srgbClr val="000000"/>
      </a:dk1>
      <a:lt1>
        <a:srgbClr val="FFFFFF"/>
      </a:lt1>
      <a:dk2>
        <a:srgbClr val="E31837"/>
      </a:dk2>
      <a:lt2>
        <a:srgbClr val="FFF7EC"/>
      </a:lt2>
      <a:accent1>
        <a:srgbClr val="FBAD37"/>
      </a:accent1>
      <a:accent2>
        <a:srgbClr val="5BB9C6"/>
      </a:accent2>
      <a:accent3>
        <a:srgbClr val="B773C9"/>
      </a:accent3>
      <a:accent4>
        <a:srgbClr val="FD5971"/>
      </a:accent4>
      <a:accent5>
        <a:srgbClr val="F2ECF3"/>
      </a:accent5>
      <a:accent6>
        <a:srgbClr val="E8EFF5"/>
      </a:accent6>
      <a:hlink>
        <a:srgbClr val="E31837"/>
      </a:hlink>
      <a:folHlink>
        <a:srgbClr val="794183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ef07e75-f318-42b1-aadd-c91745e7bae0" xsi:nil="true"/>
    <lcf76f155ced4ddcb4097134ff3c332f xmlns="abb860c5-cf2d-4c96-b3d2-c024b9c1106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97C0BC630C9247A0CCD7DD3D36B972" ma:contentTypeVersion="19" ma:contentTypeDescription="Create a new document." ma:contentTypeScope="" ma:versionID="9fe647e1397599ad598188be49f76f68">
  <xsd:schema xmlns:xsd="http://www.w3.org/2001/XMLSchema" xmlns:xs="http://www.w3.org/2001/XMLSchema" xmlns:p="http://schemas.microsoft.com/office/2006/metadata/properties" xmlns:ns2="abb860c5-cf2d-4c96-b3d2-c024b9c11069" xmlns:ns3="3ef07e75-f318-42b1-aadd-c91745e7bae0" targetNamespace="http://schemas.microsoft.com/office/2006/metadata/properties" ma:root="true" ma:fieldsID="66729f31cf83d7a4ec274515d21268c9" ns2:_="" ns3:_="">
    <xsd:import namespace="abb860c5-cf2d-4c96-b3d2-c024b9c11069"/>
    <xsd:import namespace="3ef07e75-f318-42b1-aadd-c91745e7ba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b860c5-cf2d-4c96-b3d2-c024b9c110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6f59b775-377f-4177-8a54-b8ed6047fa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f07e75-f318-42b1-aadd-c91745e7bae0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49d028f2-db3f-446b-975b-48210a53a3e1}" ma:internalName="TaxCatchAll" ma:showField="CatchAllData" ma:web="3ef07e75-f318-42b1-aadd-c91745e7ba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82CF18-F4A0-45E2-B6FC-07D20AD89149}">
  <ds:schemaRefs>
    <ds:schemaRef ds:uri="http://schemas.microsoft.com/office/2006/metadata/properties"/>
    <ds:schemaRef ds:uri="http://schemas.microsoft.com/office/infopath/2007/PartnerControls"/>
    <ds:schemaRef ds:uri="3ef07e75-f318-42b1-aadd-c91745e7bae0"/>
    <ds:schemaRef ds:uri="abb860c5-cf2d-4c96-b3d2-c024b9c11069"/>
  </ds:schemaRefs>
</ds:datastoreItem>
</file>

<file path=customXml/itemProps2.xml><?xml version="1.0" encoding="utf-8"?>
<ds:datastoreItem xmlns:ds="http://schemas.openxmlformats.org/officeDocument/2006/customXml" ds:itemID="{27643265-8CA0-4089-AB78-20BD188C8B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74399C-762D-4C63-8297-30246863D9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b860c5-cf2d-4c96-b3d2-c024b9c11069"/>
    <ds:schemaRef ds:uri="3ef07e75-f318-42b1-aadd-c91745e7ba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8111</TotalTime>
  <Words>242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Bahnschrift SemiCondensed</vt:lpstr>
      <vt:lpstr>Century Gothic</vt:lpstr>
      <vt:lpstr>2_Office Theme</vt:lpstr>
      <vt:lpstr>CURE Epilepsy  Government Advocacy</vt:lpstr>
      <vt:lpstr>CURE Epilepsy, a long history of advocacy</vt:lpstr>
      <vt:lpstr>Influencing the Dialogue for a National Plan for Epilepsy</vt:lpstr>
      <vt:lpstr>Increasing Awareness for the National Plan for Epilepsy Act</vt:lpstr>
      <vt:lpstr>Continued Government Advocacy Through Partnerships with Others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Lubbers</dc:creator>
  <cp:lastModifiedBy>Laura Lubbers</cp:lastModifiedBy>
  <cp:revision>56</cp:revision>
  <dcterms:created xsi:type="dcterms:W3CDTF">2025-06-08T19:00:07Z</dcterms:created>
  <dcterms:modified xsi:type="dcterms:W3CDTF">2025-09-25T20:03:48Z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0x0101006997C0BC630C9247A0CCD7DD3D36B972</vt:lpwstr>
  </property>
  <property fmtid="{D5CDD505-2E9C-101B-9397-08002B2CF9AE}" pid="3" name="MediaServiceImageTags">
    <vt:lpwstr/>
  </property>
</Properties>
</file>